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93" r:id="rId3"/>
    <p:sldId id="312" r:id="rId4"/>
    <p:sldId id="304" r:id="rId5"/>
    <p:sldId id="303" r:id="rId6"/>
    <p:sldId id="292" r:id="rId7"/>
    <p:sldId id="297" r:id="rId8"/>
    <p:sldId id="306" r:id="rId9"/>
    <p:sldId id="300" r:id="rId10"/>
    <p:sldId id="291" r:id="rId11"/>
    <p:sldId id="294" r:id="rId12"/>
    <p:sldId id="296" r:id="rId13"/>
    <p:sldId id="307" r:id="rId14"/>
    <p:sldId id="298" r:id="rId15"/>
    <p:sldId id="299" r:id="rId16"/>
    <p:sldId id="301" r:id="rId17"/>
    <p:sldId id="302" r:id="rId18"/>
    <p:sldId id="310" r:id="rId19"/>
    <p:sldId id="309" r:id="rId20"/>
    <p:sldId id="311" r:id="rId21"/>
    <p:sldId id="295" r:id="rId22"/>
    <p:sldId id="30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2"/>
    <p:restoredTop sz="93699"/>
  </p:normalViewPr>
  <p:slideViewPr>
    <p:cSldViewPr snapToGrid="0" snapToObjects="1">
      <p:cViewPr varScale="1">
        <p:scale>
          <a:sx n="110" d="100"/>
          <a:sy n="110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 ZAPATER, FCO. JOSE" userId="6fa5488d-76fd-4801-ac55-be293db99199" providerId="ADAL" clId="{73ED9F6D-285C-274E-98AD-DE33F269FA42}"/>
    <pc:docChg chg="undo redo custSel addSld modSld sldOrd">
      <pc:chgData name="GONZALEZ ZAPATER, FCO. JOSE" userId="6fa5488d-76fd-4801-ac55-be293db99199" providerId="ADAL" clId="{73ED9F6D-285C-274E-98AD-DE33F269FA42}" dt="2022-03-17T17:05:31.097" v="1706" actId="1076"/>
      <pc:docMkLst>
        <pc:docMk/>
      </pc:docMkLst>
      <pc:sldChg chg="modSp mod">
        <pc:chgData name="GONZALEZ ZAPATER, FCO. JOSE" userId="6fa5488d-76fd-4801-ac55-be293db99199" providerId="ADAL" clId="{73ED9F6D-285C-274E-98AD-DE33F269FA42}" dt="2022-03-14T21:53:26.687" v="1415" actId="255"/>
        <pc:sldMkLst>
          <pc:docMk/>
          <pc:sldMk cId="1722621710" sldId="256"/>
        </pc:sldMkLst>
        <pc:spChg chg="mod">
          <ac:chgData name="GONZALEZ ZAPATER, FCO. JOSE" userId="6fa5488d-76fd-4801-ac55-be293db99199" providerId="ADAL" clId="{73ED9F6D-285C-274E-98AD-DE33F269FA42}" dt="2022-03-14T21:53:26.687" v="1415" actId="255"/>
          <ac:spMkLst>
            <pc:docMk/>
            <pc:sldMk cId="1722621710" sldId="256"/>
            <ac:spMk id="3" creationId="{FE762473-8C66-1F44-99EC-ED9CD00BAF47}"/>
          </ac:spMkLst>
        </pc:spChg>
        <pc:spChg chg="mod">
          <ac:chgData name="GONZALEZ ZAPATER, FCO. JOSE" userId="6fa5488d-76fd-4801-ac55-be293db99199" providerId="ADAL" clId="{73ED9F6D-285C-274E-98AD-DE33F269FA42}" dt="2022-03-12T16:32:15.972" v="0" actId="2"/>
          <ac:spMkLst>
            <pc:docMk/>
            <pc:sldMk cId="1722621710" sldId="256"/>
            <ac:spMk id="6" creationId="{ABC505AD-55A0-494E-ACEF-54AD6A025836}"/>
          </ac:spMkLst>
        </pc:spChg>
      </pc:sldChg>
      <pc:sldChg chg="modSp mod">
        <pc:chgData name="GONZALEZ ZAPATER, FCO. JOSE" userId="6fa5488d-76fd-4801-ac55-be293db99199" providerId="ADAL" clId="{73ED9F6D-285C-274E-98AD-DE33F269FA42}" dt="2022-03-12T16:42:30.198" v="106" actId="113"/>
        <pc:sldMkLst>
          <pc:docMk/>
          <pc:sldMk cId="4066826434" sldId="291"/>
        </pc:sldMkLst>
        <pc:spChg chg="mod">
          <ac:chgData name="GONZALEZ ZAPATER, FCO. JOSE" userId="6fa5488d-76fd-4801-ac55-be293db99199" providerId="ADAL" clId="{73ED9F6D-285C-274E-98AD-DE33F269FA42}" dt="2022-03-12T16:41:07.200" v="95" actId="20577"/>
          <ac:spMkLst>
            <pc:docMk/>
            <pc:sldMk cId="4066826434" sldId="291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73ED9F6D-285C-274E-98AD-DE33F269FA42}" dt="2022-03-12T16:42:30.198" v="106" actId="113"/>
          <ac:spMkLst>
            <pc:docMk/>
            <pc:sldMk cId="4066826434" sldId="291"/>
            <ac:spMk id="31" creationId="{E5C08A93-1F87-DA4B-A86D-261FE1F08C27}"/>
          </ac:spMkLst>
        </pc:spChg>
      </pc:sldChg>
      <pc:sldChg chg="modSp mod">
        <pc:chgData name="GONZALEZ ZAPATER, FCO. JOSE" userId="6fa5488d-76fd-4801-ac55-be293db99199" providerId="ADAL" clId="{73ED9F6D-285C-274E-98AD-DE33F269FA42}" dt="2022-03-12T16:36:34.563" v="77" actId="20577"/>
        <pc:sldMkLst>
          <pc:docMk/>
          <pc:sldMk cId="337552065" sldId="292"/>
        </pc:sldMkLst>
        <pc:spChg chg="mod">
          <ac:chgData name="GONZALEZ ZAPATER, FCO. JOSE" userId="6fa5488d-76fd-4801-ac55-be293db99199" providerId="ADAL" clId="{73ED9F6D-285C-274E-98AD-DE33F269FA42}" dt="2022-03-12T16:36:34.563" v="77" actId="20577"/>
          <ac:spMkLst>
            <pc:docMk/>
            <pc:sldMk cId="337552065" sldId="292"/>
            <ac:spMk id="3" creationId="{B2DC1958-768F-9740-AFC1-5CE58E571F50}"/>
          </ac:spMkLst>
        </pc:spChg>
        <pc:picChg chg="mod">
          <ac:chgData name="GONZALEZ ZAPATER, FCO. JOSE" userId="6fa5488d-76fd-4801-ac55-be293db99199" providerId="ADAL" clId="{73ED9F6D-285C-274E-98AD-DE33F269FA42}" dt="2022-03-12T16:35:59.175" v="61" actId="14100"/>
          <ac:picMkLst>
            <pc:docMk/>
            <pc:sldMk cId="337552065" sldId="292"/>
            <ac:picMk id="5" creationId="{00000000-0000-0000-0000-000000000000}"/>
          </ac:picMkLst>
        </pc:picChg>
      </pc:sldChg>
      <pc:sldChg chg="addSp delSp modSp mod delAnim modAnim">
        <pc:chgData name="GONZALEZ ZAPATER, FCO. JOSE" userId="6fa5488d-76fd-4801-ac55-be293db99199" providerId="ADAL" clId="{73ED9F6D-285C-274E-98AD-DE33F269FA42}" dt="2022-03-14T21:56:28.303" v="1425"/>
        <pc:sldMkLst>
          <pc:docMk/>
          <pc:sldMk cId="732918192" sldId="293"/>
        </pc:sldMkLst>
        <pc:spChg chg="add del">
          <ac:chgData name="GONZALEZ ZAPATER, FCO. JOSE" userId="6fa5488d-76fd-4801-ac55-be293db99199" providerId="ADAL" clId="{73ED9F6D-285C-274E-98AD-DE33F269FA42}" dt="2022-03-14T21:54:27.899" v="1418" actId="11529"/>
          <ac:spMkLst>
            <pc:docMk/>
            <pc:sldMk cId="732918192" sldId="293"/>
            <ac:spMk id="3" creationId="{CBBF49BC-A028-F64B-A1DD-A053CF0F76E0}"/>
          </ac:spMkLst>
        </pc:spChg>
        <pc:spChg chg="add mod">
          <ac:chgData name="GONZALEZ ZAPATER, FCO. JOSE" userId="6fa5488d-76fd-4801-ac55-be293db99199" providerId="ADAL" clId="{73ED9F6D-285C-274E-98AD-DE33F269FA42}" dt="2022-03-14T21:55:51.839" v="1424" actId="207"/>
          <ac:spMkLst>
            <pc:docMk/>
            <pc:sldMk cId="732918192" sldId="293"/>
            <ac:spMk id="5" creationId="{82E39E39-07AE-A144-B37A-D93065E55B21}"/>
          </ac:spMkLst>
        </pc:spChg>
        <pc:spChg chg="del">
          <ac:chgData name="GONZALEZ ZAPATER, FCO. JOSE" userId="6fa5488d-76fd-4801-ac55-be293db99199" providerId="ADAL" clId="{73ED9F6D-285C-274E-98AD-DE33F269FA42}" dt="2022-03-14T21:53:48.619" v="1416" actId="478"/>
          <ac:spMkLst>
            <pc:docMk/>
            <pc:sldMk cId="732918192" sldId="293"/>
            <ac:spMk id="7" creationId="{D031F695-2D4A-6945-8DDC-268EE95B2D38}"/>
          </ac:spMkLst>
        </pc:spChg>
      </pc:sldChg>
      <pc:sldChg chg="modSp mod">
        <pc:chgData name="GONZALEZ ZAPATER, FCO. JOSE" userId="6fa5488d-76fd-4801-ac55-be293db99199" providerId="ADAL" clId="{73ED9F6D-285C-274E-98AD-DE33F269FA42}" dt="2022-03-14T22:16:55.130" v="1568" actId="20577"/>
        <pc:sldMkLst>
          <pc:docMk/>
          <pc:sldMk cId="2445694923" sldId="294"/>
        </pc:sldMkLst>
        <pc:spChg chg="mod">
          <ac:chgData name="GONZALEZ ZAPATER, FCO. JOSE" userId="6fa5488d-76fd-4801-ac55-be293db99199" providerId="ADAL" clId="{73ED9F6D-285C-274E-98AD-DE33F269FA42}" dt="2022-03-14T22:16:55.130" v="1568" actId="20577"/>
          <ac:spMkLst>
            <pc:docMk/>
            <pc:sldMk cId="2445694923" sldId="294"/>
            <ac:spMk id="3" creationId="{B2DC1958-768F-9740-AFC1-5CE58E571F50}"/>
          </ac:spMkLst>
        </pc:spChg>
      </pc:sldChg>
      <pc:sldChg chg="ord">
        <pc:chgData name="GONZALEZ ZAPATER, FCO. JOSE" userId="6fa5488d-76fd-4801-ac55-be293db99199" providerId="ADAL" clId="{73ED9F6D-285C-274E-98AD-DE33F269FA42}" dt="2022-03-12T21:55:41.546" v="701" actId="20578"/>
        <pc:sldMkLst>
          <pc:docMk/>
          <pc:sldMk cId="687472288" sldId="295"/>
        </pc:sldMkLst>
      </pc:sldChg>
      <pc:sldChg chg="modSp mod">
        <pc:chgData name="GONZALEZ ZAPATER, FCO. JOSE" userId="6fa5488d-76fd-4801-ac55-be293db99199" providerId="ADAL" clId="{73ED9F6D-285C-274E-98AD-DE33F269FA42}" dt="2022-03-14T22:28:34.747" v="1595" actId="20577"/>
        <pc:sldMkLst>
          <pc:docMk/>
          <pc:sldMk cId="296954708" sldId="298"/>
        </pc:sldMkLst>
        <pc:spChg chg="mod">
          <ac:chgData name="GONZALEZ ZAPATER, FCO. JOSE" userId="6fa5488d-76fd-4801-ac55-be293db99199" providerId="ADAL" clId="{73ED9F6D-285C-274E-98AD-DE33F269FA42}" dt="2022-03-14T22:28:34.747" v="1595" actId="20577"/>
          <ac:spMkLst>
            <pc:docMk/>
            <pc:sldMk cId="296954708" sldId="298"/>
            <ac:spMk id="3" creationId="{B2DC1958-768F-9740-AFC1-5CE58E571F50}"/>
          </ac:spMkLst>
        </pc:spChg>
      </pc:sldChg>
      <pc:sldChg chg="addSp delSp modSp mod">
        <pc:chgData name="GONZALEZ ZAPATER, FCO. JOSE" userId="6fa5488d-76fd-4801-ac55-be293db99199" providerId="ADAL" clId="{73ED9F6D-285C-274E-98AD-DE33F269FA42}" dt="2022-03-14T22:38:26.287" v="1692"/>
        <pc:sldMkLst>
          <pc:docMk/>
          <pc:sldMk cId="680436886" sldId="299"/>
        </pc:sldMkLst>
        <pc:spChg chg="mod">
          <ac:chgData name="GONZALEZ ZAPATER, FCO. JOSE" userId="6fa5488d-76fd-4801-ac55-be293db99199" providerId="ADAL" clId="{73ED9F6D-285C-274E-98AD-DE33F269FA42}" dt="2022-03-14T22:30:27.372" v="1622" actId="313"/>
          <ac:spMkLst>
            <pc:docMk/>
            <pc:sldMk cId="680436886" sldId="299"/>
            <ac:spMk id="3" creationId="{B2DC1958-768F-9740-AFC1-5CE58E571F50}"/>
          </ac:spMkLst>
        </pc:spChg>
        <pc:picChg chg="add del mod">
          <ac:chgData name="GONZALEZ ZAPATER, FCO. JOSE" userId="6fa5488d-76fd-4801-ac55-be293db99199" providerId="ADAL" clId="{73ED9F6D-285C-274E-98AD-DE33F269FA42}" dt="2022-03-14T22:34:31.650" v="1648" actId="478"/>
          <ac:picMkLst>
            <pc:docMk/>
            <pc:sldMk cId="680436886" sldId="299"/>
            <ac:picMk id="2050" creationId="{C3C7FAAE-0ABF-0F44-9EBA-D3EC9B5E5272}"/>
          </ac:picMkLst>
        </pc:picChg>
        <pc:picChg chg="add mod">
          <ac:chgData name="GONZALEZ ZAPATER, FCO. JOSE" userId="6fa5488d-76fd-4801-ac55-be293db99199" providerId="ADAL" clId="{73ED9F6D-285C-274E-98AD-DE33F269FA42}" dt="2022-03-14T22:38:26.287" v="1692"/>
          <ac:picMkLst>
            <pc:docMk/>
            <pc:sldMk cId="680436886" sldId="299"/>
            <ac:picMk id="2052" creationId="{A0F65303-D234-9C46-B060-9E57A23C2516}"/>
          </ac:picMkLst>
        </pc:picChg>
        <pc:picChg chg="mod">
          <ac:chgData name="GONZALEZ ZAPATER, FCO. JOSE" userId="6fa5488d-76fd-4801-ac55-be293db99199" providerId="ADAL" clId="{73ED9F6D-285C-274E-98AD-DE33F269FA42}" dt="2022-03-14T22:32:26.238" v="1631" actId="1076"/>
          <ac:picMkLst>
            <pc:docMk/>
            <pc:sldMk cId="680436886" sldId="299"/>
            <ac:picMk id="18434" creationId="{64CAAF7F-D0B9-0440-8255-9B903761533B}"/>
          </ac:picMkLst>
        </pc:picChg>
      </pc:sldChg>
      <pc:sldChg chg="addSp modSp mod">
        <pc:chgData name="GONZALEZ ZAPATER, FCO. JOSE" userId="6fa5488d-76fd-4801-ac55-be293db99199" providerId="ADAL" clId="{73ED9F6D-285C-274E-98AD-DE33F269FA42}" dt="2022-03-14T22:12:48.613" v="1551" actId="20577"/>
        <pc:sldMkLst>
          <pc:docMk/>
          <pc:sldMk cId="567858655" sldId="300"/>
        </pc:sldMkLst>
        <pc:spChg chg="mod">
          <ac:chgData name="GONZALEZ ZAPATER, FCO. JOSE" userId="6fa5488d-76fd-4801-ac55-be293db99199" providerId="ADAL" clId="{73ED9F6D-285C-274E-98AD-DE33F269FA42}" dt="2022-03-14T22:12:48.613" v="1551" actId="20577"/>
          <ac:spMkLst>
            <pc:docMk/>
            <pc:sldMk cId="567858655" sldId="300"/>
            <ac:spMk id="3" creationId="{B2DC1958-768F-9740-AFC1-5CE58E571F50}"/>
          </ac:spMkLst>
        </pc:spChg>
        <pc:picChg chg="add mod">
          <ac:chgData name="GONZALEZ ZAPATER, FCO. JOSE" userId="6fa5488d-76fd-4801-ac55-be293db99199" providerId="ADAL" clId="{73ED9F6D-285C-274E-98AD-DE33F269FA42}" dt="2022-03-14T22:10:17.311" v="1470" actId="1076"/>
          <ac:picMkLst>
            <pc:docMk/>
            <pc:sldMk cId="567858655" sldId="300"/>
            <ac:picMk id="1026" creationId="{A46AD623-7CB5-3D49-AD71-94A29E4FA13E}"/>
          </ac:picMkLst>
        </pc:picChg>
      </pc:sldChg>
      <pc:sldChg chg="modSp mod">
        <pc:chgData name="GONZALEZ ZAPATER, FCO. JOSE" userId="6fa5488d-76fd-4801-ac55-be293db99199" providerId="ADAL" clId="{73ED9F6D-285C-274E-98AD-DE33F269FA42}" dt="2022-03-12T21:51:08.403" v="634" actId="20577"/>
        <pc:sldMkLst>
          <pc:docMk/>
          <pc:sldMk cId="3105806990" sldId="301"/>
        </pc:sldMkLst>
        <pc:spChg chg="mod">
          <ac:chgData name="GONZALEZ ZAPATER, FCO. JOSE" userId="6fa5488d-76fd-4801-ac55-be293db99199" providerId="ADAL" clId="{73ED9F6D-285C-274E-98AD-DE33F269FA42}" dt="2022-03-12T21:51:08.403" v="634" actId="20577"/>
          <ac:spMkLst>
            <pc:docMk/>
            <pc:sldMk cId="3105806990" sldId="301"/>
            <ac:spMk id="2" creationId="{33788D8F-8D67-074F-918F-4A956ECFCB46}"/>
          </ac:spMkLst>
        </pc:spChg>
      </pc:sldChg>
      <pc:sldChg chg="modSp mod">
        <pc:chgData name="GONZALEZ ZAPATER, FCO. JOSE" userId="6fa5488d-76fd-4801-ac55-be293db99199" providerId="ADAL" clId="{73ED9F6D-285C-274E-98AD-DE33F269FA42}" dt="2022-03-12T21:52:15.859" v="635" actId="207"/>
        <pc:sldMkLst>
          <pc:docMk/>
          <pc:sldMk cId="3130390089" sldId="302"/>
        </pc:sldMkLst>
        <pc:spChg chg="mod">
          <ac:chgData name="GONZALEZ ZAPATER, FCO. JOSE" userId="6fa5488d-76fd-4801-ac55-be293db99199" providerId="ADAL" clId="{73ED9F6D-285C-274E-98AD-DE33F269FA42}" dt="2022-03-12T21:52:15.859" v="635" actId="207"/>
          <ac:spMkLst>
            <pc:docMk/>
            <pc:sldMk cId="3130390089" sldId="302"/>
            <ac:spMk id="3" creationId="{B2DC1958-768F-9740-AFC1-5CE58E571F50}"/>
          </ac:spMkLst>
        </pc:spChg>
      </pc:sldChg>
      <pc:sldChg chg="modSp mod">
        <pc:chgData name="GONZALEZ ZAPATER, FCO. JOSE" userId="6fa5488d-76fd-4801-ac55-be293db99199" providerId="ADAL" clId="{73ED9F6D-285C-274E-98AD-DE33F269FA42}" dt="2022-03-12T16:40:55.873" v="93" actId="14100"/>
        <pc:sldMkLst>
          <pc:docMk/>
          <pc:sldMk cId="1139390431" sldId="303"/>
        </pc:sldMkLst>
        <pc:spChg chg="mod">
          <ac:chgData name="GONZALEZ ZAPATER, FCO. JOSE" userId="6fa5488d-76fd-4801-ac55-be293db99199" providerId="ADAL" clId="{73ED9F6D-285C-274E-98AD-DE33F269FA42}" dt="2022-03-12T16:40:55.873" v="93" actId="14100"/>
          <ac:spMkLst>
            <pc:docMk/>
            <pc:sldMk cId="1139390431" sldId="303"/>
            <ac:spMk id="2" creationId="{33788D8F-8D67-074F-918F-4A956ECFCB46}"/>
          </ac:spMkLst>
        </pc:spChg>
      </pc:sldChg>
      <pc:sldChg chg="modSp mod">
        <pc:chgData name="GONZALEZ ZAPATER, FCO. JOSE" userId="6fa5488d-76fd-4801-ac55-be293db99199" providerId="ADAL" clId="{73ED9F6D-285C-274E-98AD-DE33F269FA42}" dt="2022-03-17T17:02:14.087" v="1698" actId="20577"/>
        <pc:sldMkLst>
          <pc:docMk/>
          <pc:sldMk cId="2677978393" sldId="304"/>
        </pc:sldMkLst>
        <pc:spChg chg="mod">
          <ac:chgData name="GONZALEZ ZAPATER, FCO. JOSE" userId="6fa5488d-76fd-4801-ac55-be293db99199" providerId="ADAL" clId="{73ED9F6D-285C-274E-98AD-DE33F269FA42}" dt="2022-03-17T17:02:14.087" v="1698" actId="20577"/>
          <ac:spMkLst>
            <pc:docMk/>
            <pc:sldMk cId="2677978393" sldId="304"/>
            <ac:spMk id="2" creationId="{9E18D58B-8D68-624E-A407-8294F6571EA6}"/>
          </ac:spMkLst>
        </pc:spChg>
      </pc:sldChg>
      <pc:sldChg chg="modSp mod">
        <pc:chgData name="GONZALEZ ZAPATER, FCO. JOSE" userId="6fa5488d-76fd-4801-ac55-be293db99199" providerId="ADAL" clId="{73ED9F6D-285C-274E-98AD-DE33F269FA42}" dt="2022-03-12T21:57:36.963" v="735" actId="20577"/>
        <pc:sldMkLst>
          <pc:docMk/>
          <pc:sldMk cId="2289780393" sldId="305"/>
        </pc:sldMkLst>
        <pc:spChg chg="mod">
          <ac:chgData name="GONZALEZ ZAPATER, FCO. JOSE" userId="6fa5488d-76fd-4801-ac55-be293db99199" providerId="ADAL" clId="{73ED9F6D-285C-274E-98AD-DE33F269FA42}" dt="2022-03-12T21:57:36.963" v="735" actId="20577"/>
          <ac:spMkLst>
            <pc:docMk/>
            <pc:sldMk cId="2289780393" sldId="305"/>
            <ac:spMk id="31" creationId="{E5C08A93-1F87-DA4B-A86D-261FE1F08C27}"/>
          </ac:spMkLst>
        </pc:spChg>
      </pc:sldChg>
      <pc:sldChg chg="modSp mod">
        <pc:chgData name="GONZALEZ ZAPATER, FCO. JOSE" userId="6fa5488d-76fd-4801-ac55-be293db99199" providerId="ADAL" clId="{73ED9F6D-285C-274E-98AD-DE33F269FA42}" dt="2022-03-14T21:40:47.045" v="1413" actId="20577"/>
        <pc:sldMkLst>
          <pc:docMk/>
          <pc:sldMk cId="1745404664" sldId="306"/>
        </pc:sldMkLst>
        <pc:spChg chg="mod">
          <ac:chgData name="GONZALEZ ZAPATER, FCO. JOSE" userId="6fa5488d-76fd-4801-ac55-be293db99199" providerId="ADAL" clId="{73ED9F6D-285C-274E-98AD-DE33F269FA42}" dt="2022-03-14T21:40:47.045" v="1413" actId="20577"/>
          <ac:spMkLst>
            <pc:docMk/>
            <pc:sldMk cId="1745404664" sldId="306"/>
            <ac:spMk id="15" creationId="{5C879AE6-3D65-D14B-BAD4-E4275FB64B29}"/>
          </ac:spMkLst>
        </pc:spChg>
        <pc:spChg chg="mod">
          <ac:chgData name="GONZALEZ ZAPATER, FCO. JOSE" userId="6fa5488d-76fd-4801-ac55-be293db99199" providerId="ADAL" clId="{73ED9F6D-285C-274E-98AD-DE33F269FA42}" dt="2022-03-14T21:40:27.263" v="1411" actId="20577"/>
          <ac:spMkLst>
            <pc:docMk/>
            <pc:sldMk cId="1745404664" sldId="306"/>
            <ac:spMk id="17" creationId="{A6C0ECA6-43FF-B444-AEA2-9C62246253C1}"/>
          </ac:spMkLst>
        </pc:spChg>
      </pc:sldChg>
      <pc:sldChg chg="addSp delSp modSp mod delAnim modAnim">
        <pc:chgData name="GONZALEZ ZAPATER, FCO. JOSE" userId="6fa5488d-76fd-4801-ac55-be293db99199" providerId="ADAL" clId="{73ED9F6D-285C-274E-98AD-DE33F269FA42}" dt="2022-03-14T22:20:56.504" v="1589"/>
        <pc:sldMkLst>
          <pc:docMk/>
          <pc:sldMk cId="2122302267" sldId="307"/>
        </pc:sldMkLst>
        <pc:spChg chg="mod">
          <ac:chgData name="GONZALEZ ZAPATER, FCO. JOSE" userId="6fa5488d-76fd-4801-ac55-be293db99199" providerId="ADAL" clId="{73ED9F6D-285C-274E-98AD-DE33F269FA42}" dt="2022-03-14T21:27:32.157" v="1344" actId="164"/>
          <ac:spMkLst>
            <pc:docMk/>
            <pc:sldMk cId="2122302267" sldId="307"/>
            <ac:spMk id="7" creationId="{4C76F271-C963-1B47-BCAE-78F8DE19765D}"/>
          </ac:spMkLst>
        </pc:spChg>
        <pc:spChg chg="mod">
          <ac:chgData name="GONZALEZ ZAPATER, FCO. JOSE" userId="6fa5488d-76fd-4801-ac55-be293db99199" providerId="ADAL" clId="{73ED9F6D-285C-274E-98AD-DE33F269FA42}" dt="2022-03-12T17:14:22.578" v="538" actId="20577"/>
          <ac:spMkLst>
            <pc:docMk/>
            <pc:sldMk cId="2122302267" sldId="307"/>
            <ac:spMk id="8" creationId="{FA5F60F8-8599-374B-801E-1A4D9F48B38F}"/>
          </ac:spMkLst>
        </pc:spChg>
        <pc:spChg chg="mod topLvl">
          <ac:chgData name="GONZALEZ ZAPATER, FCO. JOSE" userId="6fa5488d-76fd-4801-ac55-be293db99199" providerId="ADAL" clId="{73ED9F6D-285C-274E-98AD-DE33F269FA42}" dt="2022-03-12T17:22:22.520" v="592" actId="164"/>
          <ac:spMkLst>
            <pc:docMk/>
            <pc:sldMk cId="2122302267" sldId="307"/>
            <ac:spMk id="9" creationId="{A67FBF1C-4D35-4E47-B4F1-7440FB11AA0C}"/>
          </ac:spMkLst>
        </pc:spChg>
        <pc:spChg chg="mod topLvl">
          <ac:chgData name="GONZALEZ ZAPATER, FCO. JOSE" userId="6fa5488d-76fd-4801-ac55-be293db99199" providerId="ADAL" clId="{73ED9F6D-285C-274E-98AD-DE33F269FA42}" dt="2022-03-12T17:22:22.520" v="592" actId="164"/>
          <ac:spMkLst>
            <pc:docMk/>
            <pc:sldMk cId="2122302267" sldId="307"/>
            <ac:spMk id="10" creationId="{9835511F-9ADB-5246-BD79-2E9FBFD8F81F}"/>
          </ac:spMkLst>
        </pc:spChg>
        <pc:spChg chg="mod topLvl">
          <ac:chgData name="GONZALEZ ZAPATER, FCO. JOSE" userId="6fa5488d-76fd-4801-ac55-be293db99199" providerId="ADAL" clId="{73ED9F6D-285C-274E-98AD-DE33F269FA42}" dt="2022-03-12T17:13:30.397" v="527" actId="165"/>
          <ac:spMkLst>
            <pc:docMk/>
            <pc:sldMk cId="2122302267" sldId="307"/>
            <ac:spMk id="12" creationId="{5B6901BB-0AC6-C240-8D64-6EF90A6A1269}"/>
          </ac:spMkLst>
        </pc:spChg>
        <pc:spChg chg="mod">
          <ac:chgData name="GONZALEZ ZAPATER, FCO. JOSE" userId="6fa5488d-76fd-4801-ac55-be293db99199" providerId="ADAL" clId="{73ED9F6D-285C-274E-98AD-DE33F269FA42}" dt="2022-03-12T17:12:35.456" v="503" actId="164"/>
          <ac:spMkLst>
            <pc:docMk/>
            <pc:sldMk cId="2122302267" sldId="307"/>
            <ac:spMk id="14" creationId="{936F260F-5E2A-7E40-B9D4-3DFB4816433D}"/>
          </ac:spMkLst>
        </pc:spChg>
        <pc:spChg chg="del mod">
          <ac:chgData name="GONZALEZ ZAPATER, FCO. JOSE" userId="6fa5488d-76fd-4801-ac55-be293db99199" providerId="ADAL" clId="{73ED9F6D-285C-274E-98AD-DE33F269FA42}" dt="2022-03-12T16:51:24.070" v="307" actId="21"/>
          <ac:spMkLst>
            <pc:docMk/>
            <pc:sldMk cId="2122302267" sldId="307"/>
            <ac:spMk id="15" creationId="{6E107A4D-177C-D24D-8492-BF9836D97549}"/>
          </ac:spMkLst>
        </pc:spChg>
        <pc:spChg chg="add mod">
          <ac:chgData name="GONZALEZ ZAPATER, FCO. JOSE" userId="6fa5488d-76fd-4801-ac55-be293db99199" providerId="ADAL" clId="{73ED9F6D-285C-274E-98AD-DE33F269FA42}" dt="2022-03-12T16:50:21.176" v="305" actId="164"/>
          <ac:spMkLst>
            <pc:docMk/>
            <pc:sldMk cId="2122302267" sldId="307"/>
            <ac:spMk id="33" creationId="{F222FB0A-0975-734B-BEA9-24B2D28D93C5}"/>
          </ac:spMkLst>
        </pc:spChg>
        <pc:spChg chg="mod">
          <ac:chgData name="GONZALEZ ZAPATER, FCO. JOSE" userId="6fa5488d-76fd-4801-ac55-be293db99199" providerId="ADAL" clId="{73ED9F6D-285C-274E-98AD-DE33F269FA42}" dt="2022-03-12T16:58:43.549" v="437" actId="20577"/>
          <ac:spMkLst>
            <pc:docMk/>
            <pc:sldMk cId="2122302267" sldId="307"/>
            <ac:spMk id="40" creationId="{A9FF084E-F28A-564D-AE6F-8F3859D1E647}"/>
          </ac:spMkLst>
        </pc:spChg>
        <pc:spChg chg="add del mod">
          <ac:chgData name="GONZALEZ ZAPATER, FCO. JOSE" userId="6fa5488d-76fd-4801-ac55-be293db99199" providerId="ADAL" clId="{73ED9F6D-285C-274E-98AD-DE33F269FA42}" dt="2022-03-12T17:00:33.266" v="442" actId="478"/>
          <ac:spMkLst>
            <pc:docMk/>
            <pc:sldMk cId="2122302267" sldId="307"/>
            <ac:spMk id="45" creationId="{6FF9C70A-F3BF-F34B-886F-EF3B8FDE194A}"/>
          </ac:spMkLst>
        </pc:spChg>
        <pc:spChg chg="mod">
          <ac:chgData name="GONZALEZ ZAPATER, FCO. JOSE" userId="6fa5488d-76fd-4801-ac55-be293db99199" providerId="ADAL" clId="{73ED9F6D-285C-274E-98AD-DE33F269FA42}" dt="2022-03-12T16:50:21.176" v="305" actId="164"/>
          <ac:spMkLst>
            <pc:docMk/>
            <pc:sldMk cId="2122302267" sldId="307"/>
            <ac:spMk id="46" creationId="{261BDABD-8483-E34A-8004-86776B9E7BB0}"/>
          </ac:spMkLst>
        </pc:spChg>
        <pc:spChg chg="add del mod">
          <ac:chgData name="GONZALEZ ZAPATER, FCO. JOSE" userId="6fa5488d-76fd-4801-ac55-be293db99199" providerId="ADAL" clId="{73ED9F6D-285C-274E-98AD-DE33F269FA42}" dt="2022-03-12T17:13:04.586" v="526" actId="478"/>
          <ac:spMkLst>
            <pc:docMk/>
            <pc:sldMk cId="2122302267" sldId="307"/>
            <ac:spMk id="47" creationId="{98C59D9E-D7A0-3146-BF18-0364C4CD8DCD}"/>
          </ac:spMkLst>
        </pc:spChg>
        <pc:spChg chg="del">
          <ac:chgData name="GONZALEZ ZAPATER, FCO. JOSE" userId="6fa5488d-76fd-4801-ac55-be293db99199" providerId="ADAL" clId="{73ED9F6D-285C-274E-98AD-DE33F269FA42}" dt="2022-03-12T16:51:55.775" v="321" actId="478"/>
          <ac:spMkLst>
            <pc:docMk/>
            <pc:sldMk cId="2122302267" sldId="307"/>
            <ac:spMk id="50" creationId="{95570A2B-46D3-E44D-9935-7DB5F923F83D}"/>
          </ac:spMkLst>
        </pc:spChg>
        <pc:grpChg chg="add mod">
          <ac:chgData name="GONZALEZ ZAPATER, FCO. JOSE" userId="6fa5488d-76fd-4801-ac55-be293db99199" providerId="ADAL" clId="{73ED9F6D-285C-274E-98AD-DE33F269FA42}" dt="2022-03-14T21:27:32.157" v="1344" actId="164"/>
          <ac:grpSpMkLst>
            <pc:docMk/>
            <pc:sldMk cId="2122302267" sldId="307"/>
            <ac:grpSpMk id="3" creationId="{4856A708-200A-9349-9ABB-443E1F6AC52B}"/>
          </ac:grpSpMkLst>
        </pc:grpChg>
        <pc:grpChg chg="add del mod">
          <ac:chgData name="GONZALEZ ZAPATER, FCO. JOSE" userId="6fa5488d-76fd-4801-ac55-be293db99199" providerId="ADAL" clId="{73ED9F6D-285C-274E-98AD-DE33F269FA42}" dt="2022-03-12T17:13:30.397" v="527" actId="165"/>
          <ac:grpSpMkLst>
            <pc:docMk/>
            <pc:sldMk cId="2122302267" sldId="307"/>
            <ac:grpSpMk id="3" creationId="{E8C76289-A349-E54C-A83C-4E32A313DF86}"/>
          </ac:grpSpMkLst>
        </pc:grpChg>
        <pc:grpChg chg="add mod">
          <ac:chgData name="GONZALEZ ZAPATER, FCO. JOSE" userId="6fa5488d-76fd-4801-ac55-be293db99199" providerId="ADAL" clId="{73ED9F6D-285C-274E-98AD-DE33F269FA42}" dt="2022-03-12T16:50:21.176" v="305" actId="164"/>
          <ac:grpSpMkLst>
            <pc:docMk/>
            <pc:sldMk cId="2122302267" sldId="307"/>
            <ac:grpSpMk id="5" creationId="{3E6EFC7A-711D-2746-BC91-4538AE024EDF}"/>
          </ac:grpSpMkLst>
        </pc:grpChg>
        <pc:grpChg chg="mod">
          <ac:chgData name="GONZALEZ ZAPATER, FCO. JOSE" userId="6fa5488d-76fd-4801-ac55-be293db99199" providerId="ADAL" clId="{73ED9F6D-285C-274E-98AD-DE33F269FA42}" dt="2022-03-14T21:27:32.157" v="1344" actId="164"/>
          <ac:grpSpMkLst>
            <pc:docMk/>
            <pc:sldMk cId="2122302267" sldId="307"/>
            <ac:grpSpMk id="19" creationId="{C32E34A2-7D9D-124A-AB54-C9BE7FCE0A3F}"/>
          </ac:grpSpMkLst>
        </pc:grpChg>
        <pc:grpChg chg="mod">
          <ac:chgData name="GONZALEZ ZAPATER, FCO. JOSE" userId="6fa5488d-76fd-4801-ac55-be293db99199" providerId="ADAL" clId="{73ED9F6D-285C-274E-98AD-DE33F269FA42}" dt="2022-03-12T17:18:38.557" v="576" actId="1076"/>
          <ac:grpSpMkLst>
            <pc:docMk/>
            <pc:sldMk cId="2122302267" sldId="307"/>
            <ac:grpSpMk id="22" creationId="{DA3FE943-23C8-8A40-8DE2-E2510801936F}"/>
          </ac:grpSpMkLst>
        </pc:grpChg>
        <pc:grpChg chg="add del mod topLvl">
          <ac:chgData name="GONZALEZ ZAPATER, FCO. JOSE" userId="6fa5488d-76fd-4801-ac55-be293db99199" providerId="ADAL" clId="{73ED9F6D-285C-274E-98AD-DE33F269FA42}" dt="2022-03-12T17:22:03.821" v="591" actId="165"/>
          <ac:grpSpMkLst>
            <pc:docMk/>
            <pc:sldMk cId="2122302267" sldId="307"/>
            <ac:grpSpMk id="24" creationId="{1AB4AF2E-A142-5C46-AFE7-21E98C6BA6B9}"/>
          </ac:grpSpMkLst>
        </pc:grpChg>
        <pc:grpChg chg="del">
          <ac:chgData name="GONZALEZ ZAPATER, FCO. JOSE" userId="6fa5488d-76fd-4801-ac55-be293db99199" providerId="ADAL" clId="{73ED9F6D-285C-274E-98AD-DE33F269FA42}" dt="2022-03-12T16:52:17.131" v="322" actId="165"/>
          <ac:grpSpMkLst>
            <pc:docMk/>
            <pc:sldMk cId="2122302267" sldId="307"/>
            <ac:grpSpMk id="27" creationId="{3B51E586-EDD0-7D4A-B3D5-BD95B7DAE2D7}"/>
          </ac:grpSpMkLst>
        </pc:grpChg>
        <pc:grpChg chg="add mod">
          <ac:chgData name="GONZALEZ ZAPATER, FCO. JOSE" userId="6fa5488d-76fd-4801-ac55-be293db99199" providerId="ADAL" clId="{73ED9F6D-285C-274E-98AD-DE33F269FA42}" dt="2022-03-12T17:19:37.715" v="588" actId="1035"/>
          <ac:grpSpMkLst>
            <pc:docMk/>
            <pc:sldMk cId="2122302267" sldId="307"/>
            <ac:grpSpMk id="39" creationId="{DC8D3F6E-93BE-A442-9026-B50B94836038}"/>
          </ac:grpSpMkLst>
        </pc:grpChg>
        <pc:grpChg chg="add mod">
          <ac:chgData name="GONZALEZ ZAPATER, FCO. JOSE" userId="6fa5488d-76fd-4801-ac55-be293db99199" providerId="ADAL" clId="{73ED9F6D-285C-274E-98AD-DE33F269FA42}" dt="2022-03-12T17:12:35.456" v="503" actId="164"/>
          <ac:grpSpMkLst>
            <pc:docMk/>
            <pc:sldMk cId="2122302267" sldId="307"/>
            <ac:grpSpMk id="48" creationId="{5DD66583-0984-9E4B-9793-3C98601C4903}"/>
          </ac:grpSpMkLst>
        </pc:grpChg>
        <pc:grpChg chg="add del mod">
          <ac:chgData name="GONZALEZ ZAPATER, FCO. JOSE" userId="6fa5488d-76fd-4801-ac55-be293db99199" providerId="ADAL" clId="{73ED9F6D-285C-274E-98AD-DE33F269FA42}" dt="2022-03-12T17:21:34.169" v="590" actId="165"/>
          <ac:grpSpMkLst>
            <pc:docMk/>
            <pc:sldMk cId="2122302267" sldId="307"/>
            <ac:grpSpMk id="49" creationId="{692F5242-EC74-7D45-9789-53D219F15E79}"/>
          </ac:grpSpMkLst>
        </pc:grpChg>
        <pc:grpChg chg="add mod">
          <ac:chgData name="GONZALEZ ZAPATER, FCO. JOSE" userId="6fa5488d-76fd-4801-ac55-be293db99199" providerId="ADAL" clId="{73ED9F6D-285C-274E-98AD-DE33F269FA42}" dt="2022-03-12T17:22:22.520" v="592" actId="164"/>
          <ac:grpSpMkLst>
            <pc:docMk/>
            <pc:sldMk cId="2122302267" sldId="307"/>
            <ac:grpSpMk id="56" creationId="{F1D01355-3A41-844F-BC38-DE1070A9FAD5}"/>
          </ac:grpSpMkLst>
        </pc:grpChg>
        <pc:picChg chg="add del">
          <ac:chgData name="GONZALEZ ZAPATER, FCO. JOSE" userId="6fa5488d-76fd-4801-ac55-be293db99199" providerId="ADAL" clId="{73ED9F6D-285C-274E-98AD-DE33F269FA42}" dt="2022-03-12T16:54:13.779" v="329"/>
          <ac:picMkLst>
            <pc:docMk/>
            <pc:sldMk cId="2122302267" sldId="307"/>
            <ac:picMk id="17" creationId="{6263FC4E-B317-4A4E-8740-62A3F5A834B3}"/>
          </ac:picMkLst>
        </pc:picChg>
        <pc:picChg chg="add mod">
          <ac:chgData name="GONZALEZ ZAPATER, FCO. JOSE" userId="6fa5488d-76fd-4801-ac55-be293db99199" providerId="ADAL" clId="{73ED9F6D-285C-274E-98AD-DE33F269FA42}" dt="2022-03-14T21:28:50.443" v="1363" actId="1076"/>
          <ac:picMkLst>
            <pc:docMk/>
            <pc:sldMk cId="2122302267" sldId="307"/>
            <ac:picMk id="34" creationId="{67BEB890-7CDC-1D4A-A31C-BE34CFF4014A}"/>
          </ac:picMkLst>
        </pc:picChg>
        <pc:cxnChg chg="mod">
          <ac:chgData name="GONZALEZ ZAPATER, FCO. JOSE" userId="6fa5488d-76fd-4801-ac55-be293db99199" providerId="ADAL" clId="{73ED9F6D-285C-274E-98AD-DE33F269FA42}" dt="2022-03-14T21:27:32.157" v="1344" actId="164"/>
          <ac:cxnSpMkLst>
            <pc:docMk/>
            <pc:sldMk cId="2122302267" sldId="307"/>
            <ac:cxnSpMk id="18" creationId="{0783ABE4-13DA-C84E-8B00-F4F34F0984DD}"/>
          </ac:cxnSpMkLst>
        </pc:cxnChg>
        <pc:cxnChg chg="mod topLvl">
          <ac:chgData name="GONZALEZ ZAPATER, FCO. JOSE" userId="6fa5488d-76fd-4801-ac55-be293db99199" providerId="ADAL" clId="{73ED9F6D-285C-274E-98AD-DE33F269FA42}" dt="2022-03-12T17:22:22.520" v="592" actId="164"/>
          <ac:cxnSpMkLst>
            <pc:docMk/>
            <pc:sldMk cId="2122302267" sldId="307"/>
            <ac:cxnSpMk id="23" creationId="{54236B29-5112-C042-A885-372ECB298EFF}"/>
          </ac:cxnSpMkLst>
        </pc:cxnChg>
        <pc:cxnChg chg="del mod topLvl">
          <ac:chgData name="GONZALEZ ZAPATER, FCO. JOSE" userId="6fa5488d-76fd-4801-ac55-be293db99199" providerId="ADAL" clId="{73ED9F6D-285C-274E-98AD-DE33F269FA42}" dt="2022-03-12T17:16:44.227" v="546" actId="478"/>
          <ac:cxnSpMkLst>
            <pc:docMk/>
            <pc:sldMk cId="2122302267" sldId="307"/>
            <ac:cxnSpMk id="26" creationId="{D97ACE62-365E-1648-A73A-8F240738EAB7}"/>
          </ac:cxnSpMkLst>
        </pc:cxnChg>
        <pc:cxnChg chg="mod topLvl">
          <ac:chgData name="GONZALEZ ZAPATER, FCO. JOSE" userId="6fa5488d-76fd-4801-ac55-be293db99199" providerId="ADAL" clId="{73ED9F6D-285C-274E-98AD-DE33F269FA42}" dt="2022-03-12T17:19:49.109" v="589" actId="14100"/>
          <ac:cxnSpMkLst>
            <pc:docMk/>
            <pc:sldMk cId="2122302267" sldId="307"/>
            <ac:cxnSpMk id="32" creationId="{2B7900F2-0D3B-854D-AA1E-8C3C8482F398}"/>
          </ac:cxnSpMkLst>
        </pc:cxnChg>
        <pc:cxnChg chg="add del mod">
          <ac:chgData name="GONZALEZ ZAPATER, FCO. JOSE" userId="6fa5488d-76fd-4801-ac55-be293db99199" providerId="ADAL" clId="{73ED9F6D-285C-274E-98AD-DE33F269FA42}" dt="2022-03-12T16:54:09.867" v="327"/>
          <ac:cxnSpMkLst>
            <pc:docMk/>
            <pc:sldMk cId="2122302267" sldId="307"/>
            <ac:cxnSpMk id="34" creationId="{119290A4-4B9E-8447-923E-8622CBDC1F1B}"/>
          </ac:cxnSpMkLst>
        </pc:cxnChg>
        <pc:cxnChg chg="add mod topLvl">
          <ac:chgData name="GONZALEZ ZAPATER, FCO. JOSE" userId="6fa5488d-76fd-4801-ac55-be293db99199" providerId="ADAL" clId="{73ED9F6D-285C-274E-98AD-DE33F269FA42}" dt="2022-03-12T17:22:22.520" v="592" actId="164"/>
          <ac:cxnSpMkLst>
            <pc:docMk/>
            <pc:sldMk cId="2122302267" sldId="307"/>
            <ac:cxnSpMk id="35" creationId="{6565A8EA-093E-1444-B3DF-5ACCAA09F89C}"/>
          </ac:cxnSpMkLst>
        </pc:cxnChg>
        <pc:cxnChg chg="mod">
          <ac:chgData name="GONZALEZ ZAPATER, FCO. JOSE" userId="6fa5488d-76fd-4801-ac55-be293db99199" providerId="ADAL" clId="{73ED9F6D-285C-274E-98AD-DE33F269FA42}" dt="2022-03-12T17:12:35.456" v="503" actId="164"/>
          <ac:cxnSpMkLst>
            <pc:docMk/>
            <pc:sldMk cId="2122302267" sldId="307"/>
            <ac:cxnSpMk id="38" creationId="{1E5F7A0B-354F-AA4D-B0AC-45E3C4B7C326}"/>
          </ac:cxnSpMkLst>
        </pc:cxnChg>
        <pc:cxnChg chg="mod">
          <ac:chgData name="GONZALEZ ZAPATER, FCO. JOSE" userId="6fa5488d-76fd-4801-ac55-be293db99199" providerId="ADAL" clId="{73ED9F6D-285C-274E-98AD-DE33F269FA42}" dt="2022-03-12T17:19:18.006" v="581" actId="14100"/>
          <ac:cxnSpMkLst>
            <pc:docMk/>
            <pc:sldMk cId="2122302267" sldId="307"/>
            <ac:cxnSpMk id="41" creationId="{04B2CA1D-64C7-1B4C-A484-1ABBB18F4AE5}"/>
          </ac:cxnSpMkLst>
        </pc:cxnChg>
      </pc:sldChg>
      <pc:sldChg chg="modSp mod">
        <pc:chgData name="GONZALEZ ZAPATER, FCO. JOSE" userId="6fa5488d-76fd-4801-ac55-be293db99199" providerId="ADAL" clId="{73ED9F6D-285C-274E-98AD-DE33F269FA42}" dt="2022-03-17T17:05:31.097" v="1706" actId="1076"/>
        <pc:sldMkLst>
          <pc:docMk/>
          <pc:sldMk cId="1976361455" sldId="310"/>
        </pc:sldMkLst>
        <pc:spChg chg="mod">
          <ac:chgData name="GONZALEZ ZAPATER, FCO. JOSE" userId="6fa5488d-76fd-4801-ac55-be293db99199" providerId="ADAL" clId="{73ED9F6D-285C-274E-98AD-DE33F269FA42}" dt="2022-03-17T17:05:31.097" v="1706" actId="1076"/>
          <ac:spMkLst>
            <pc:docMk/>
            <pc:sldMk cId="1976361455" sldId="310"/>
            <ac:spMk id="2" creationId="{9E18D58B-8D68-624E-A407-8294F6571EA6}"/>
          </ac:spMkLst>
        </pc:spChg>
      </pc:sldChg>
      <pc:sldChg chg="modSp add mod ord">
        <pc:chgData name="GONZALEZ ZAPATER, FCO. JOSE" userId="6fa5488d-76fd-4801-ac55-be293db99199" providerId="ADAL" clId="{73ED9F6D-285C-274E-98AD-DE33F269FA42}" dt="2022-03-12T21:55:31.600" v="700" actId="20577"/>
        <pc:sldMkLst>
          <pc:docMk/>
          <pc:sldMk cId="2257189901" sldId="311"/>
        </pc:sldMkLst>
        <pc:spChg chg="mod">
          <ac:chgData name="GONZALEZ ZAPATER, FCO. JOSE" userId="6fa5488d-76fd-4801-ac55-be293db99199" providerId="ADAL" clId="{73ED9F6D-285C-274E-98AD-DE33F269FA42}" dt="2022-03-12T21:55:31.600" v="700" actId="20577"/>
          <ac:spMkLst>
            <pc:docMk/>
            <pc:sldMk cId="2257189901" sldId="311"/>
            <ac:spMk id="2" creationId="{9E18D58B-8D68-624E-A407-8294F6571EA6}"/>
          </ac:spMkLst>
        </pc:spChg>
      </pc:sldChg>
      <pc:sldChg chg="addSp delSp modSp add mod delAnim modAnim">
        <pc:chgData name="GONZALEZ ZAPATER, FCO. JOSE" userId="6fa5488d-76fd-4801-ac55-be293db99199" providerId="ADAL" clId="{73ED9F6D-285C-274E-98AD-DE33F269FA42}" dt="2022-03-14T22:02:41.609" v="1466"/>
        <pc:sldMkLst>
          <pc:docMk/>
          <pc:sldMk cId="1969407637" sldId="312"/>
        </pc:sldMkLst>
        <pc:spChg chg="mod">
          <ac:chgData name="GONZALEZ ZAPATER, FCO. JOSE" userId="6fa5488d-76fd-4801-ac55-be293db99199" providerId="ADAL" clId="{73ED9F6D-285C-274E-98AD-DE33F269FA42}" dt="2022-03-14T20:47:44.888" v="750" actId="20577"/>
          <ac:spMkLst>
            <pc:docMk/>
            <pc:sldMk cId="1969407637" sldId="312"/>
            <ac:spMk id="2" creationId="{33788D8F-8D67-074F-918F-4A956ECFCB46}"/>
          </ac:spMkLst>
        </pc:spChg>
        <pc:spChg chg="add del">
          <ac:chgData name="GONZALEZ ZAPATER, FCO. JOSE" userId="6fa5488d-76fd-4801-ac55-be293db99199" providerId="ADAL" clId="{73ED9F6D-285C-274E-98AD-DE33F269FA42}" dt="2022-03-14T21:15:19.572" v="1243" actId="11529"/>
          <ac:spMkLst>
            <pc:docMk/>
            <pc:sldMk cId="1969407637" sldId="312"/>
            <ac:spMk id="3" creationId="{7FB90875-BACE-1149-94AA-84350567F7B7}"/>
          </ac:spMkLst>
        </pc:spChg>
        <pc:spChg chg="add mod">
          <ac:chgData name="GONZALEZ ZAPATER, FCO. JOSE" userId="6fa5488d-76fd-4801-ac55-be293db99199" providerId="ADAL" clId="{73ED9F6D-285C-274E-98AD-DE33F269FA42}" dt="2022-03-14T21:16:20.198" v="1259" actId="1037"/>
          <ac:spMkLst>
            <pc:docMk/>
            <pc:sldMk cId="1969407637" sldId="312"/>
            <ac:spMk id="5" creationId="{780B5E9A-19E4-2149-B267-0B97B9B82349}"/>
          </ac:spMkLst>
        </pc:spChg>
        <pc:spChg chg="mod">
          <ac:chgData name="GONZALEZ ZAPATER, FCO. JOSE" userId="6fa5488d-76fd-4801-ac55-be293db99199" providerId="ADAL" clId="{73ED9F6D-285C-274E-98AD-DE33F269FA42}" dt="2022-03-14T21:16:44.753" v="1264" actId="14100"/>
          <ac:spMkLst>
            <pc:docMk/>
            <pc:sldMk cId="1969407637" sldId="312"/>
            <ac:spMk id="6" creationId="{ED2FDAD4-D3FC-5940-86E5-AC7551128CB5}"/>
          </ac:spMkLst>
        </pc:spChg>
        <pc:spChg chg="del">
          <ac:chgData name="GONZALEZ ZAPATER, FCO. JOSE" userId="6fa5488d-76fd-4801-ac55-be293db99199" providerId="ADAL" clId="{73ED9F6D-285C-274E-98AD-DE33F269FA42}" dt="2022-03-14T20:48:14.208" v="756" actId="478"/>
          <ac:spMkLst>
            <pc:docMk/>
            <pc:sldMk cId="1969407637" sldId="312"/>
            <ac:spMk id="7" creationId="{D031F695-2D4A-6945-8DDC-268EE95B2D38}"/>
          </ac:spMkLst>
        </pc:spChg>
        <pc:spChg chg="add mod">
          <ac:chgData name="GONZALEZ ZAPATER, FCO. JOSE" userId="6fa5488d-76fd-4801-ac55-be293db99199" providerId="ADAL" clId="{73ED9F6D-285C-274E-98AD-DE33F269FA42}" dt="2022-03-14T21:21:55.018" v="1299" actId="207"/>
          <ac:spMkLst>
            <pc:docMk/>
            <pc:sldMk cId="1969407637" sldId="312"/>
            <ac:spMk id="8" creationId="{88DEA2DF-AED6-F94D-A6B8-D5056D822873}"/>
          </ac:spMkLst>
        </pc:spChg>
        <pc:spChg chg="del mod">
          <ac:chgData name="GONZALEZ ZAPATER, FCO. JOSE" userId="6fa5488d-76fd-4801-ac55-be293db99199" providerId="ADAL" clId="{73ED9F6D-285C-274E-98AD-DE33F269FA42}" dt="2022-03-14T20:48:26.021" v="758" actId="478"/>
          <ac:spMkLst>
            <pc:docMk/>
            <pc:sldMk cId="1969407637" sldId="312"/>
            <ac:spMk id="20" creationId="{420A1F0F-2052-DB4F-A75B-145760BA1756}"/>
          </ac:spMkLst>
        </pc:spChg>
        <pc:spChg chg="mod">
          <ac:chgData name="GONZALEZ ZAPATER, FCO. JOSE" userId="6fa5488d-76fd-4801-ac55-be293db99199" providerId="ADAL" clId="{73ED9F6D-285C-274E-98AD-DE33F269FA42}" dt="2022-03-14T22:00:27.734" v="1452" actId="20577"/>
          <ac:spMkLst>
            <pc:docMk/>
            <pc:sldMk cId="1969407637" sldId="312"/>
            <ac:spMk id="25" creationId="{83EECDE1-8E33-1343-910F-7D9F4EE4BB97}"/>
          </ac:spMkLst>
        </pc:spChg>
        <pc:spChg chg="mod">
          <ac:chgData name="GONZALEZ ZAPATER, FCO. JOSE" userId="6fa5488d-76fd-4801-ac55-be293db99199" providerId="ADAL" clId="{73ED9F6D-285C-274E-98AD-DE33F269FA42}" dt="2022-03-14T21:14:13.813" v="1239" actId="20577"/>
          <ac:spMkLst>
            <pc:docMk/>
            <pc:sldMk cId="1969407637" sldId="312"/>
            <ac:spMk id="28" creationId="{51FFB756-85F1-2B48-A50D-8EEA523B820A}"/>
          </ac:spMkLst>
        </pc:spChg>
        <pc:picChg chg="add del mod">
          <ac:chgData name="GONZALEZ ZAPATER, FCO. JOSE" userId="6fa5488d-76fd-4801-ac55-be293db99199" providerId="ADAL" clId="{73ED9F6D-285C-274E-98AD-DE33F269FA42}" dt="2022-03-14T21:23:36.208" v="1302" actId="21"/>
          <ac:picMkLst>
            <pc:docMk/>
            <pc:sldMk cId="1969407637" sldId="312"/>
            <ac:picMk id="10" creationId="{8F102DE3-4071-0642-A092-BC5AB1705BFF}"/>
          </ac:picMkLst>
        </pc:picChg>
        <pc:picChg chg="mod">
          <ac:chgData name="GONZALEZ ZAPATER, FCO. JOSE" userId="6fa5488d-76fd-4801-ac55-be293db99199" providerId="ADAL" clId="{73ED9F6D-285C-274E-98AD-DE33F269FA42}" dt="2022-03-14T21:19:05.839" v="1296" actId="1076"/>
          <ac:picMkLst>
            <pc:docMk/>
            <pc:sldMk cId="1969407637" sldId="312"/>
            <ac:picMk id="8194" creationId="{1A2A70D9-A6A1-C349-A842-7292A5339417}"/>
          </ac:picMkLst>
        </pc:picChg>
        <pc:picChg chg="mod">
          <ac:chgData name="GONZALEZ ZAPATER, FCO. JOSE" userId="6fa5488d-76fd-4801-ac55-be293db99199" providerId="ADAL" clId="{73ED9F6D-285C-274E-98AD-DE33F269FA42}" dt="2022-03-14T21:13:26.203" v="1220" actId="1035"/>
          <ac:picMkLst>
            <pc:docMk/>
            <pc:sldMk cId="1969407637" sldId="312"/>
            <ac:picMk id="8200" creationId="{044F5024-2A4C-AB46-92AB-32353CDA82AE}"/>
          </ac:picMkLst>
        </pc:picChg>
        <pc:picChg chg="del">
          <ac:chgData name="GONZALEZ ZAPATER, FCO. JOSE" userId="6fa5488d-76fd-4801-ac55-be293db99199" providerId="ADAL" clId="{73ED9F6D-285C-274E-98AD-DE33F269FA42}" dt="2022-03-14T20:48:10.327" v="755" actId="478"/>
          <ac:picMkLst>
            <pc:docMk/>
            <pc:sldMk cId="1969407637" sldId="312"/>
            <ac:picMk id="8206" creationId="{38E7E70D-CBA1-3549-A189-71C1DBDC2C93}"/>
          </ac:picMkLst>
        </pc:picChg>
        <pc:picChg chg="del">
          <ac:chgData name="GONZALEZ ZAPATER, FCO. JOSE" userId="6fa5488d-76fd-4801-ac55-be293db99199" providerId="ADAL" clId="{73ED9F6D-285C-274E-98AD-DE33F269FA42}" dt="2022-03-14T20:47:49.189" v="751" actId="478"/>
          <ac:picMkLst>
            <pc:docMk/>
            <pc:sldMk cId="1969407637" sldId="312"/>
            <ac:picMk id="8208" creationId="{062942EC-8557-B943-9027-171A1A846B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B502B-ED76-8645-B6BC-FDEC2924162F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1814-931C-1E44-9BD7-16654F1149F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02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1814-931C-1E44-9BD7-16654F1149F1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5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1814-931C-1E44-9BD7-16654F1149F1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323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4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08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8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47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63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2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70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37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8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3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05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4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49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6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3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7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1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8D58B-8D68-624E-A407-8294F657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35" y="2807167"/>
            <a:ext cx="9931078" cy="1243666"/>
          </a:xfrm>
        </p:spPr>
        <p:txBody>
          <a:bodyPr/>
          <a:lstStyle/>
          <a:p>
            <a:pPr algn="ctr"/>
            <a:r>
              <a:rPr lang="es-ES" sz="3600" b="1" dirty="0"/>
              <a:t>Nuevas herramientas en la gestión de las exportaciones de productos vegetales y material  vegetal</a:t>
            </a:r>
          </a:p>
        </p:txBody>
      </p:sp>
      <p:pic>
        <p:nvPicPr>
          <p:cNvPr id="2050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656DD609-40EA-D946-857D-0BBA4BC6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06" y="457200"/>
            <a:ext cx="1559380" cy="15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E762473-8C66-1F44-99EC-ED9CD00BAF47}"/>
              </a:ext>
            </a:extLst>
          </p:cNvPr>
          <p:cNvSpPr txBox="1"/>
          <p:nvPr/>
        </p:nvSpPr>
        <p:spPr>
          <a:xfrm>
            <a:off x="2888796" y="5279571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/>
              <a:t>Francisco José González Zapater</a:t>
            </a:r>
          </a:p>
          <a:p>
            <a:pPr algn="ctr"/>
            <a:r>
              <a:rPr lang="es-ES" sz="1500" dirty="0"/>
              <a:t>Jefe de Servicio de Sanidad Vegetal</a:t>
            </a:r>
          </a:p>
          <a:p>
            <a:pPr algn="ctr"/>
            <a:r>
              <a:rPr lang="es-ES" sz="1500" dirty="0"/>
              <a:t>fjose.gonzalez2@carm.es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C505AD-55A0-494E-ACEF-54AD6A025836}"/>
              </a:ext>
            </a:extLst>
          </p:cNvPr>
          <p:cNvSpPr txBox="1"/>
          <p:nvPr/>
        </p:nvSpPr>
        <p:spPr>
          <a:xfrm>
            <a:off x="1342663" y="4549032"/>
            <a:ext cx="8889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Webinar: Nuevas obligaciones en materia de Sanidad Vegetal y Uso Sostenible de los Productos Fitosanitarios</a:t>
            </a:r>
          </a:p>
        </p:txBody>
      </p:sp>
    </p:spTree>
    <p:extLst>
      <p:ext uri="{BB962C8B-B14F-4D97-AF65-F5344CB8AC3E}">
        <p14:creationId xmlns:p14="http://schemas.microsoft.com/office/powerpoint/2010/main" val="1722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0"/>
            <a:ext cx="10001554" cy="1320800"/>
          </a:xfrm>
        </p:spPr>
        <p:txBody>
          <a:bodyPr/>
          <a:lstStyle/>
          <a:p>
            <a:r>
              <a:rPr lang="es-ES" b="1" dirty="0"/>
              <a:t>2. Exportación genérica con terceros países: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GIONES DE ESPAÑA » Conoce cómo son y que te ofrecen sus tierras">
            <a:extLst>
              <a:ext uri="{FF2B5EF4-FFF2-40B4-BE49-F238E27FC236}">
                <a16:creationId xmlns:a16="http://schemas.microsoft.com/office/drawing/2014/main" id="{E3A5BAA3-563F-764C-BEF4-587AFA28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5" y="2983190"/>
            <a:ext cx="3076218" cy="246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62D52B98-CA4D-F147-A756-289304A02116}"/>
              </a:ext>
            </a:extLst>
          </p:cNvPr>
          <p:cNvGrpSpPr/>
          <p:nvPr/>
        </p:nvGrpSpPr>
        <p:grpSpPr>
          <a:xfrm>
            <a:off x="3409094" y="1687626"/>
            <a:ext cx="3164986" cy="3295364"/>
            <a:chOff x="3409094" y="1687626"/>
            <a:chExt cx="3164986" cy="3295364"/>
          </a:xfrm>
        </p:grpSpPr>
        <p:pic>
          <p:nvPicPr>
            <p:cNvPr id="2066" name="Picture 18" descr="Ilustración de globo terráqueo | Vector Gratis">
              <a:extLst>
                <a:ext uri="{FF2B5EF4-FFF2-40B4-BE49-F238E27FC236}">
                  <a16:creationId xmlns:a16="http://schemas.microsoft.com/office/drawing/2014/main" id="{CE773E43-A431-234F-95BE-9126C34BB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57" y="1687626"/>
              <a:ext cx="3071123" cy="329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lecha izquierda 9">
              <a:extLst>
                <a:ext uri="{FF2B5EF4-FFF2-40B4-BE49-F238E27FC236}">
                  <a16:creationId xmlns:a16="http://schemas.microsoft.com/office/drawing/2014/main" id="{215C7D48-EAE0-1743-8B13-90BF9CAC6B9B}"/>
                </a:ext>
              </a:extLst>
            </p:cNvPr>
            <p:cNvSpPr/>
            <p:nvPr/>
          </p:nvSpPr>
          <p:spPr>
            <a:xfrm rot="9203051" flipV="1">
              <a:off x="3409094" y="3303493"/>
              <a:ext cx="1244906" cy="30640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5C08A93-1F87-DA4B-A86D-261FE1F08C27}"/>
              </a:ext>
            </a:extLst>
          </p:cNvPr>
          <p:cNvSpPr txBox="1"/>
          <p:nvPr/>
        </p:nvSpPr>
        <p:spPr>
          <a:xfrm>
            <a:off x="6825469" y="2623203"/>
            <a:ext cx="4340646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Cumplir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unos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requisitos fitosanitarios (declaraciones adicionales)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fijados por el país de destino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Incluso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puede haber productos vegetales cuya introducción este prohibida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ocasiones, precisa de un permiso de importación </a:t>
            </a:r>
          </a:p>
        </p:txBody>
      </p:sp>
      <p:pic>
        <p:nvPicPr>
          <p:cNvPr id="2068" name="Picture 20" descr="41,311 Limon Dibujo Imágenes y Fotos - 123RF">
            <a:extLst>
              <a:ext uri="{FF2B5EF4-FFF2-40B4-BE49-F238E27FC236}">
                <a16:creationId xmlns:a16="http://schemas.microsoft.com/office/drawing/2014/main" id="{89D72B9D-6066-7F43-BB72-9744B8AC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0" y="4808741"/>
            <a:ext cx="635423" cy="6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lbaricoque Fruta Y Medio Albaricoque Clipart Png Vector Elemento, Fruta,  Albaricoque, Fruta De Albaricoque PNG y Vector para Descargar Gratis |  Pngtree">
            <a:extLst>
              <a:ext uri="{FF2B5EF4-FFF2-40B4-BE49-F238E27FC236}">
                <a16:creationId xmlns:a16="http://schemas.microsoft.com/office/drawing/2014/main" id="{F7CF2A78-B372-1941-9723-C2DFAD54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55" y="4808741"/>
            <a:ext cx="635423" cy="6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ibujos animados en maceta Modelo 3D $30 - .ma .obj .fbx .unknown - Free3D">
            <a:extLst>
              <a:ext uri="{FF2B5EF4-FFF2-40B4-BE49-F238E27FC236}">
                <a16:creationId xmlns:a16="http://schemas.microsoft.com/office/drawing/2014/main" id="{F75AD126-F8FE-C246-83EE-DB59AE03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54" y="2705473"/>
            <a:ext cx="555434" cy="5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rbor Day Plantas De Dibujos Animados Hojas Verdes árboles Jóvenes, El Día  Del Árbol, Plantas De Dibujos Animados, Hojas Verdes PNG y PSD para  Descargar Gratis … | Ilustración de árbol, Hojas">
            <a:extLst>
              <a:ext uri="{FF2B5EF4-FFF2-40B4-BE49-F238E27FC236}">
                <a16:creationId xmlns:a16="http://schemas.microsoft.com/office/drawing/2014/main" id="{2750CC3B-9BF4-EE44-B06F-06233D2A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9" y="2541850"/>
            <a:ext cx="555434" cy="5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roncos de madera. material de madera apilada, ramita de tronco y ramitas  de leña. tocón de árbol, viejo tablón de madera aislado conjunto de dibujos  animados | Vector Premium">
            <a:extLst>
              <a:ext uri="{FF2B5EF4-FFF2-40B4-BE49-F238E27FC236}">
                <a16:creationId xmlns:a16="http://schemas.microsoft.com/office/drawing/2014/main" id="{7568201B-2693-AD4C-8D75-E298B105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412817"/>
            <a:ext cx="831660" cy="8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59032" cy="1320800"/>
          </a:xfrm>
        </p:spPr>
        <p:txBody>
          <a:bodyPr/>
          <a:lstStyle/>
          <a:p>
            <a:r>
              <a:rPr lang="es-ES" b="1" dirty="0"/>
              <a:t>Exportación genérica con terceros países: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1187"/>
            <a:ext cx="9204796" cy="4410006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El operador tiene la obligación de conocer los requisitos fitosanitarios que les exige país de </a:t>
            </a:r>
            <a:r>
              <a:rPr lang="es-ES" sz="2000" b="1" dirty="0"/>
              <a:t>destino y la legislación fitosanitaria</a:t>
            </a:r>
            <a:r>
              <a:rPr lang="es-ES" b="1" dirty="0"/>
              <a:t> </a:t>
            </a:r>
            <a:r>
              <a:rPr lang="es-ES" dirty="0"/>
              <a:t>(la administración los desconoce en la mayoría de las ocasiones)</a:t>
            </a:r>
          </a:p>
          <a:p>
            <a:pPr algn="just"/>
            <a:r>
              <a:rPr lang="es-ES" dirty="0"/>
              <a:t>Las</a:t>
            </a:r>
            <a:r>
              <a:rPr lang="es-ES" b="1" dirty="0"/>
              <a:t> inspecciones fitosanitarias en ORIGEN </a:t>
            </a:r>
            <a:r>
              <a:rPr lang="es-ES" dirty="0"/>
              <a:t>son recogidas en una </a:t>
            </a:r>
            <a:r>
              <a:rPr lang="es-ES" b="1" dirty="0"/>
              <a:t>atestación fitosanitaria que es realizada por la CA</a:t>
            </a:r>
          </a:p>
          <a:p>
            <a:pPr algn="just"/>
            <a:r>
              <a:rPr lang="es-ES" b="1" dirty="0"/>
              <a:t>Esta facultad de inspección puede delegarse en un </a:t>
            </a:r>
            <a:r>
              <a:rPr lang="es-ES" b="1" u="sng" dirty="0"/>
              <a:t>AGENTE DE CONTROL</a:t>
            </a:r>
          </a:p>
          <a:p>
            <a:pPr algn="just"/>
            <a:r>
              <a:rPr lang="es-ES" b="1" dirty="0"/>
              <a:t>Todo el procedimiento: </a:t>
            </a:r>
            <a:r>
              <a:rPr lang="es-ES" dirty="0"/>
              <a:t>solicitud, notificar los requisitos fitosanitarios, solicitar la inspección y certificación de las atestaciones fitosanitarias</a:t>
            </a:r>
            <a:r>
              <a:rPr lang="es-ES" b="1" dirty="0"/>
              <a:t> se hacen OBLIGATORIAMENTE a través de CEXVEG por el operador</a:t>
            </a:r>
          </a:p>
          <a:p>
            <a:pPr algn="just"/>
            <a:r>
              <a:rPr lang="es-ES" b="1" dirty="0"/>
              <a:t>Es un proceso totalmente telemático, sin papel</a:t>
            </a:r>
          </a:p>
          <a:p>
            <a:pPr algn="just"/>
            <a:r>
              <a:rPr lang="es-ES" b="1" dirty="0"/>
              <a:t>El control de identidad y las inspecciones fitosanitarias de las partidas se realizan en los puntos de control fronterizo por los inspectores del MAPA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ómo realizar una investigación de mercado para la exportación | DIARIO DEL  EXPORTADOR">
            <a:extLst>
              <a:ext uri="{FF2B5EF4-FFF2-40B4-BE49-F238E27FC236}">
                <a16:creationId xmlns:a16="http://schemas.microsoft.com/office/drawing/2014/main" id="{F3FE0A14-F9B7-1341-B094-87B4766E8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0463" r="23583" b="9404"/>
          <a:stretch/>
        </p:blipFill>
        <p:spPr bwMode="auto">
          <a:xfrm>
            <a:off x="10151369" y="925416"/>
            <a:ext cx="1784616" cy="14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59032" cy="679554"/>
          </a:xfrm>
        </p:spPr>
        <p:txBody>
          <a:bodyPr/>
          <a:lstStyle/>
          <a:p>
            <a:r>
              <a:rPr lang="es-ES" b="1" dirty="0"/>
              <a:t>Gestión obligada a través de CEXVEG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52" t="10101" r="27423" b="18115"/>
          <a:stretch/>
        </p:blipFill>
        <p:spPr>
          <a:xfrm>
            <a:off x="2022764" y="1457263"/>
            <a:ext cx="8224869" cy="4749573"/>
          </a:xfrm>
          <a:prstGeom prst="rect">
            <a:avLst/>
          </a:prstGeom>
        </p:spPr>
      </p:pic>
      <p:sp>
        <p:nvSpPr>
          <p:cNvPr id="6" name="Conector 5">
            <a:extLst>
              <a:ext uri="{FF2B5EF4-FFF2-40B4-BE49-F238E27FC236}">
                <a16:creationId xmlns:a16="http://schemas.microsoft.com/office/drawing/2014/main" id="{B2595029-49FB-314C-9CCC-C406BAC70046}"/>
              </a:ext>
            </a:extLst>
          </p:cNvPr>
          <p:cNvSpPr/>
          <p:nvPr/>
        </p:nvSpPr>
        <p:spPr>
          <a:xfrm>
            <a:off x="1874527" y="2204766"/>
            <a:ext cx="2134055" cy="847020"/>
          </a:xfrm>
          <a:prstGeom prst="flowChartConnector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onector 6">
            <a:extLst>
              <a:ext uri="{FF2B5EF4-FFF2-40B4-BE49-F238E27FC236}">
                <a16:creationId xmlns:a16="http://schemas.microsoft.com/office/drawing/2014/main" id="{B2595029-49FB-314C-9CCC-C406BAC70046}"/>
              </a:ext>
            </a:extLst>
          </p:cNvPr>
          <p:cNvSpPr/>
          <p:nvPr/>
        </p:nvSpPr>
        <p:spPr>
          <a:xfrm>
            <a:off x="6428055" y="2710799"/>
            <a:ext cx="2900672" cy="1417857"/>
          </a:xfrm>
          <a:prstGeom prst="flowChartConnector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21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59032" cy="679554"/>
          </a:xfrm>
        </p:spPr>
        <p:txBody>
          <a:bodyPr/>
          <a:lstStyle/>
          <a:p>
            <a:r>
              <a:rPr lang="es-ES" b="1" dirty="0"/>
              <a:t>CEXVEG: MODULO DE EXPORTACION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6C53DC-E57B-6A46-A939-D4568077E38B}"/>
              </a:ext>
            </a:extLst>
          </p:cNvPr>
          <p:cNvSpPr txBox="1"/>
          <p:nvPr/>
        </p:nvSpPr>
        <p:spPr>
          <a:xfrm>
            <a:off x="2413414" y="1588963"/>
            <a:ext cx="27132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OPERADOR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6F260F-5E2A-7E40-B9D4-3DFB4816433D}"/>
              </a:ext>
            </a:extLst>
          </p:cNvPr>
          <p:cNvSpPr txBox="1"/>
          <p:nvPr/>
        </p:nvSpPr>
        <p:spPr>
          <a:xfrm>
            <a:off x="6767754" y="5355589"/>
            <a:ext cx="3577366" cy="646331"/>
          </a:xfrm>
          <a:prstGeom prst="rect">
            <a:avLst/>
          </a:prstGeom>
          <a:gradFill>
            <a:gsLst>
              <a:gs pos="0">
                <a:schemeClr val="accent5"/>
              </a:gs>
              <a:gs pos="42000">
                <a:srgbClr val="FFFF00"/>
              </a:gs>
              <a:gs pos="59000">
                <a:srgbClr val="FFFF00"/>
              </a:gs>
              <a:gs pos="100000">
                <a:schemeClr val="accent5"/>
              </a:gs>
            </a:gsLst>
            <a:lin ang="5400000" scaled="1"/>
          </a:gradFill>
          <a:ln w="254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EMISION CERTIFICADO FITOSANITARO INTERNACIONAL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32E34A2-7D9D-124A-AB54-C9BE7FCE0A3F}"/>
              </a:ext>
            </a:extLst>
          </p:cNvPr>
          <p:cNvGrpSpPr/>
          <p:nvPr/>
        </p:nvGrpSpPr>
        <p:grpSpPr>
          <a:xfrm>
            <a:off x="2413414" y="1958295"/>
            <a:ext cx="2713219" cy="1017976"/>
            <a:chOff x="1364105" y="1958295"/>
            <a:chExt cx="2713219" cy="1017976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76F271-C963-1B47-BCAE-78F8DE19765D}"/>
                </a:ext>
              </a:extLst>
            </p:cNvPr>
            <p:cNvSpPr txBox="1"/>
            <p:nvPr/>
          </p:nvSpPr>
          <p:spPr>
            <a:xfrm>
              <a:off x="1364105" y="2329940"/>
              <a:ext cx="2713219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Solicitud de atestación fitosanitaria origen</a:t>
              </a:r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0783ABE4-13DA-C84E-8B00-F4F34F0984DD}"/>
                </a:ext>
              </a:extLst>
            </p:cNvPr>
            <p:cNvCxnSpPr/>
            <p:nvPr/>
          </p:nvCxnSpPr>
          <p:spPr>
            <a:xfrm>
              <a:off x="2599981" y="1958295"/>
              <a:ext cx="0" cy="37164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A3FE943-23C8-8A40-8DE2-E2510801936F}"/>
              </a:ext>
            </a:extLst>
          </p:cNvPr>
          <p:cNvGrpSpPr/>
          <p:nvPr/>
        </p:nvGrpSpPr>
        <p:grpSpPr>
          <a:xfrm>
            <a:off x="1785513" y="4102897"/>
            <a:ext cx="2713219" cy="934730"/>
            <a:chOff x="1364104" y="2998251"/>
            <a:chExt cx="2713219" cy="93473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A5F60F8-8599-374B-801E-1A4D9F48B38F}"/>
                </a:ext>
              </a:extLst>
            </p:cNvPr>
            <p:cNvSpPr txBox="1"/>
            <p:nvPr/>
          </p:nvSpPr>
          <p:spPr>
            <a:xfrm>
              <a:off x="1364104" y="3286650"/>
              <a:ext cx="271321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CONTROL FITOSANITARIO ORIGEN</a:t>
              </a:r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825E6CA8-600E-B240-B22F-9C3A35054B83}"/>
                </a:ext>
              </a:extLst>
            </p:cNvPr>
            <p:cNvCxnSpPr>
              <a:cxnSpLocks/>
            </p:cNvCxnSpPr>
            <p:nvPr/>
          </p:nvCxnSpPr>
          <p:spPr>
            <a:xfrm>
              <a:off x="2632461" y="2998251"/>
              <a:ext cx="0" cy="30854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2ADF7AF-25F0-7E4E-A953-9492BF97EE19}"/>
              </a:ext>
            </a:extLst>
          </p:cNvPr>
          <p:cNvGrpSpPr/>
          <p:nvPr/>
        </p:nvGrpSpPr>
        <p:grpSpPr>
          <a:xfrm>
            <a:off x="7130039" y="2195541"/>
            <a:ext cx="2713219" cy="967600"/>
            <a:chOff x="7130035" y="2165561"/>
            <a:chExt cx="2713219" cy="967600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93AC5A5-A7A5-CF42-B050-878665DEE91F}"/>
                </a:ext>
              </a:extLst>
            </p:cNvPr>
            <p:cNvSpPr txBox="1"/>
            <p:nvPr/>
          </p:nvSpPr>
          <p:spPr>
            <a:xfrm>
              <a:off x="7130035" y="2486830"/>
              <a:ext cx="2713219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Solicitud de Certificado Fitosanitario al MAPA</a:t>
              </a:r>
            </a:p>
          </p:txBody>
        </p: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7FF147D4-54EF-784D-A735-83013A47C8E8}"/>
                </a:ext>
              </a:extLst>
            </p:cNvPr>
            <p:cNvCxnSpPr>
              <a:cxnSpLocks/>
            </p:cNvCxnSpPr>
            <p:nvPr/>
          </p:nvCxnSpPr>
          <p:spPr>
            <a:xfrm>
              <a:off x="8361201" y="2165561"/>
              <a:ext cx="0" cy="32875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B6E40CD-7D17-1E40-8569-35B18B8B8529}"/>
              </a:ext>
            </a:extLst>
          </p:cNvPr>
          <p:cNvGrpSpPr/>
          <p:nvPr/>
        </p:nvGrpSpPr>
        <p:grpSpPr>
          <a:xfrm>
            <a:off x="7130039" y="3172400"/>
            <a:ext cx="2713219" cy="976012"/>
            <a:chOff x="7130035" y="3142420"/>
            <a:chExt cx="2713219" cy="976012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E87832D-72FB-6C45-997C-26497D296D7C}"/>
                </a:ext>
              </a:extLst>
            </p:cNvPr>
            <p:cNvSpPr txBox="1"/>
            <p:nvPr/>
          </p:nvSpPr>
          <p:spPr>
            <a:xfrm>
              <a:off x="7130035" y="3472101"/>
              <a:ext cx="2713219" cy="64633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2000">
                  <a:srgbClr val="FFFF00"/>
                </a:gs>
                <a:gs pos="59000">
                  <a:srgbClr val="FFFF00"/>
                </a:gs>
                <a:gs pos="100000">
                  <a:schemeClr val="accent5"/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CONTROL FITOSANITARIO MAPA</a:t>
              </a: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6BB6F4BB-1210-3744-9E6D-D9CC69C6050C}"/>
                </a:ext>
              </a:extLst>
            </p:cNvPr>
            <p:cNvCxnSpPr>
              <a:cxnSpLocks/>
            </p:cNvCxnSpPr>
            <p:nvPr/>
          </p:nvCxnSpPr>
          <p:spPr>
            <a:xfrm>
              <a:off x="8361201" y="3142420"/>
              <a:ext cx="0" cy="32875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2B7900F2-0D3B-854D-AA1E-8C3C8482F398}"/>
              </a:ext>
            </a:extLst>
          </p:cNvPr>
          <p:cNvCxnSpPr>
            <a:cxnSpLocks/>
          </p:cNvCxnSpPr>
          <p:nvPr/>
        </p:nvCxnSpPr>
        <p:spPr>
          <a:xfrm flipV="1">
            <a:off x="4634328" y="2178879"/>
            <a:ext cx="2115145" cy="329355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6901BB-0AC6-C240-8D64-6EF90A6A1269}"/>
              </a:ext>
            </a:extLst>
          </p:cNvPr>
          <p:cNvSpPr txBox="1"/>
          <p:nvPr/>
        </p:nvSpPr>
        <p:spPr>
          <a:xfrm>
            <a:off x="6758806" y="1516361"/>
            <a:ext cx="34556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OPERADOR O REPRESENTANTE ADUANERO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1E5F7A0B-354F-AA4D-B0AC-45E3C4B7C326}"/>
              </a:ext>
            </a:extLst>
          </p:cNvPr>
          <p:cNvCxnSpPr>
            <a:cxnSpLocks/>
          </p:cNvCxnSpPr>
          <p:nvPr/>
        </p:nvCxnSpPr>
        <p:spPr>
          <a:xfrm>
            <a:off x="8381396" y="4269809"/>
            <a:ext cx="0" cy="105333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3E6EFC7A-711D-2746-BC91-4538AE024EDF}"/>
              </a:ext>
            </a:extLst>
          </p:cNvPr>
          <p:cNvGrpSpPr/>
          <p:nvPr/>
        </p:nvGrpSpPr>
        <p:grpSpPr>
          <a:xfrm>
            <a:off x="76874" y="1299777"/>
            <a:ext cx="2067021" cy="1033039"/>
            <a:chOff x="76874" y="1299777"/>
            <a:chExt cx="2067021" cy="1033039"/>
          </a:xfrm>
        </p:grpSpPr>
        <p:sp>
          <p:nvSpPr>
            <p:cNvPr id="46" name="Llamada de nube 45">
              <a:extLst>
                <a:ext uri="{FF2B5EF4-FFF2-40B4-BE49-F238E27FC236}">
                  <a16:creationId xmlns:a16="http://schemas.microsoft.com/office/drawing/2014/main" id="{261BDABD-8483-E34A-8004-86776B9E7BB0}"/>
                </a:ext>
              </a:extLst>
            </p:cNvPr>
            <p:cNvSpPr/>
            <p:nvPr/>
          </p:nvSpPr>
          <p:spPr>
            <a:xfrm>
              <a:off x="76874" y="1299777"/>
              <a:ext cx="2065094" cy="1019538"/>
            </a:xfrm>
            <a:prstGeom prst="cloudCallout">
              <a:avLst>
                <a:gd name="adj1" fmla="val 65234"/>
                <a:gd name="adj2" fmla="val 612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Requisitos fitosanitarios</a:t>
              </a:r>
            </a:p>
          </p:txBody>
        </p:sp>
        <p:sp>
          <p:nvSpPr>
            <p:cNvPr id="33" name="Llamada de nube 32">
              <a:extLst>
                <a:ext uri="{FF2B5EF4-FFF2-40B4-BE49-F238E27FC236}">
                  <a16:creationId xmlns:a16="http://schemas.microsoft.com/office/drawing/2014/main" id="{F222FB0A-0975-734B-BEA9-24B2D28D93C5}"/>
                </a:ext>
              </a:extLst>
            </p:cNvPr>
            <p:cNvSpPr/>
            <p:nvPr/>
          </p:nvSpPr>
          <p:spPr>
            <a:xfrm>
              <a:off x="78801" y="1313278"/>
              <a:ext cx="2065094" cy="1019538"/>
            </a:xfrm>
            <a:prstGeom prst="cloudCallout">
              <a:avLst>
                <a:gd name="adj1" fmla="val 300080"/>
                <a:gd name="adj2" fmla="val 998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Requisitos fitosanitarios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F1D01355-3A41-844F-BC38-DE1070A9FAD5}"/>
              </a:ext>
            </a:extLst>
          </p:cNvPr>
          <p:cNvGrpSpPr/>
          <p:nvPr/>
        </p:nvGrpSpPr>
        <p:grpSpPr>
          <a:xfrm>
            <a:off x="1227118" y="3039139"/>
            <a:ext cx="4917884" cy="1006721"/>
            <a:chOff x="1227118" y="3039139"/>
            <a:chExt cx="4917884" cy="1006721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67FBF1C-4D35-4E47-B4F1-7440FB11AA0C}"/>
                </a:ext>
              </a:extLst>
            </p:cNvPr>
            <p:cNvSpPr txBox="1"/>
            <p:nvPr/>
          </p:nvSpPr>
          <p:spPr>
            <a:xfrm>
              <a:off x="1227118" y="3399528"/>
              <a:ext cx="2095846" cy="646331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/>
              </a:lvl1pPr>
            </a:lstStyle>
            <a:p>
              <a:r>
                <a:rPr lang="es-ES" dirty="0"/>
                <a:t>CARM o Agente de Control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835511F-9ADB-5246-BD79-2E9FBFD8F81F}"/>
                </a:ext>
              </a:extLst>
            </p:cNvPr>
            <p:cNvSpPr txBox="1"/>
            <p:nvPr/>
          </p:nvSpPr>
          <p:spPr>
            <a:xfrm>
              <a:off x="4049156" y="3399529"/>
              <a:ext cx="2095846" cy="646331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Laboratorios designados</a:t>
              </a: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54236B29-5112-C042-A885-372ECB298EFF}"/>
                </a:ext>
              </a:extLst>
            </p:cNvPr>
            <p:cNvCxnSpPr>
              <a:cxnSpLocks/>
            </p:cNvCxnSpPr>
            <p:nvPr/>
          </p:nvCxnSpPr>
          <p:spPr>
            <a:xfrm>
              <a:off x="3142123" y="3039139"/>
              <a:ext cx="0" cy="328757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6565A8EA-093E-1444-B3DF-5ACCAA09F89C}"/>
                </a:ext>
              </a:extLst>
            </p:cNvPr>
            <p:cNvCxnSpPr>
              <a:cxnSpLocks/>
            </p:cNvCxnSpPr>
            <p:nvPr/>
          </p:nvCxnSpPr>
          <p:spPr>
            <a:xfrm>
              <a:off x="3402259" y="3722693"/>
              <a:ext cx="591677" cy="0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C8D3F6E-93BE-A442-9026-B50B94836038}"/>
              </a:ext>
            </a:extLst>
          </p:cNvPr>
          <p:cNvGrpSpPr/>
          <p:nvPr/>
        </p:nvGrpSpPr>
        <p:grpSpPr>
          <a:xfrm>
            <a:off x="2325160" y="5078183"/>
            <a:ext cx="2713219" cy="1040581"/>
            <a:chOff x="1807480" y="2990696"/>
            <a:chExt cx="2713219" cy="1040581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A9FF084E-F28A-564D-AE6F-8F3859D1E647}"/>
                </a:ext>
              </a:extLst>
            </p:cNvPr>
            <p:cNvSpPr txBox="1"/>
            <p:nvPr/>
          </p:nvSpPr>
          <p:spPr>
            <a:xfrm>
              <a:off x="1807480" y="3384946"/>
              <a:ext cx="271321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ATESTACION FITOSANITARIA</a:t>
              </a:r>
            </a:p>
          </p:txBody>
        </p: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04B2CA1D-64C7-1B4C-A484-1ABBB18F4AE5}"/>
                </a:ext>
              </a:extLst>
            </p:cNvPr>
            <p:cNvCxnSpPr>
              <a:cxnSpLocks/>
            </p:cNvCxnSpPr>
            <p:nvPr/>
          </p:nvCxnSpPr>
          <p:spPr>
            <a:xfrm>
              <a:off x="3154979" y="2990696"/>
              <a:ext cx="0" cy="31610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67BEB890-7CDC-1D4A-A31C-BE34CFF4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663" y="2976271"/>
            <a:ext cx="6655014" cy="22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515"/>
          </a:xfrm>
        </p:spPr>
        <p:txBody>
          <a:bodyPr/>
          <a:lstStyle/>
          <a:p>
            <a:r>
              <a:rPr lang="es-ES" b="1" dirty="0"/>
              <a:t>Agente de control: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508"/>
            <a:ext cx="9276135" cy="3880773"/>
          </a:xfrm>
        </p:spPr>
        <p:txBody>
          <a:bodyPr>
            <a:noAutofit/>
          </a:bodyPr>
          <a:lstStyle/>
          <a:p>
            <a:pPr algn="just"/>
            <a:r>
              <a:rPr lang="es-ES" sz="1900" b="1" dirty="0"/>
              <a:t>La Comunidad Autónoma puede autorizar o no, el uso de esta figura. </a:t>
            </a:r>
            <a:r>
              <a:rPr lang="es-ES" sz="1900" dirty="0"/>
              <a:t>De manera total, o parcial para sectores, empresas, etc.</a:t>
            </a:r>
          </a:p>
          <a:p>
            <a:pPr algn="just"/>
            <a:r>
              <a:rPr lang="es-ES" sz="1900" b="1" dirty="0"/>
              <a:t>Tienen que ser técnicos inscritos en el ROPO, </a:t>
            </a:r>
            <a:r>
              <a:rPr lang="es-ES" sz="1900" dirty="0">
                <a:solidFill>
                  <a:srgbClr val="FF0000"/>
                </a:solidFill>
              </a:rPr>
              <a:t>no pueden ser empresas auditoras</a:t>
            </a:r>
          </a:p>
          <a:p>
            <a:pPr algn="just"/>
            <a:r>
              <a:rPr lang="es-ES" sz="1900" b="1" dirty="0"/>
              <a:t>Experiencia en sanidad vegetal mínima de 2 años</a:t>
            </a:r>
          </a:p>
          <a:p>
            <a:pPr algn="just"/>
            <a:r>
              <a:rPr lang="es-ES" sz="1900" b="1" dirty="0"/>
              <a:t>Imparcialidad y objetividad</a:t>
            </a:r>
          </a:p>
          <a:p>
            <a:pPr algn="just"/>
            <a:r>
              <a:rPr lang="es-ES" sz="1900" b="1" dirty="0">
                <a:solidFill>
                  <a:schemeClr val="accent3"/>
                </a:solidFill>
              </a:rPr>
              <a:t>Presentar solicitud a la CA donde pretende actuar</a:t>
            </a:r>
          </a:p>
          <a:p>
            <a:pPr algn="just"/>
            <a:r>
              <a:rPr lang="es-ES" sz="1900" b="1" dirty="0"/>
              <a:t>Haber superado un curso organizado por el MAPA</a:t>
            </a:r>
          </a:p>
          <a:p>
            <a:pPr algn="just"/>
            <a:r>
              <a:rPr lang="es-ES" sz="1900" b="1" dirty="0"/>
              <a:t>No haber sido sancionado y estar al corriente de las obligaciones fiscales y SS</a:t>
            </a:r>
          </a:p>
          <a:p>
            <a:pPr algn="just"/>
            <a:r>
              <a:rPr lang="es-ES" sz="1900" b="1" dirty="0"/>
              <a:t>Control y auditoria corresponde a la CA</a:t>
            </a:r>
          </a:p>
          <a:p>
            <a:pPr algn="just"/>
            <a:endParaRPr lang="es-ES" sz="1900" b="1" dirty="0"/>
          </a:p>
          <a:p>
            <a:pPr algn="just"/>
            <a:endParaRPr lang="es-ES" sz="1900" b="1" dirty="0"/>
          </a:p>
        </p:txBody>
      </p:sp>
    </p:spTree>
    <p:extLst>
      <p:ext uri="{BB962C8B-B14F-4D97-AF65-F5344CB8AC3E}">
        <p14:creationId xmlns:p14="http://schemas.microsoft.com/office/powerpoint/2010/main" val="2969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515"/>
          </a:xfrm>
        </p:spPr>
        <p:txBody>
          <a:bodyPr/>
          <a:lstStyle/>
          <a:p>
            <a:r>
              <a:rPr lang="es-ES" b="1" dirty="0"/>
              <a:t>Agente de control: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716"/>
            <a:ext cx="9032723" cy="3099150"/>
          </a:xfrm>
        </p:spPr>
        <p:txBody>
          <a:bodyPr>
            <a:normAutofit/>
          </a:bodyPr>
          <a:lstStyle/>
          <a:p>
            <a:pPr algn="just"/>
            <a:r>
              <a:rPr lang="es-ES" sz="1900" b="1" dirty="0"/>
              <a:t>Conocer la legislación fitosanitaria</a:t>
            </a:r>
          </a:p>
          <a:p>
            <a:pPr algn="just"/>
            <a:r>
              <a:rPr lang="es-ES" sz="1900" b="1" dirty="0"/>
              <a:t>Obligación de asistir a jornadas de formación</a:t>
            </a:r>
          </a:p>
          <a:p>
            <a:pPr algn="just"/>
            <a:r>
              <a:rPr lang="es-ES" sz="1900" b="1" dirty="0"/>
              <a:t>Obligación de comunicar los controles a la CA</a:t>
            </a:r>
          </a:p>
          <a:p>
            <a:pPr algn="just"/>
            <a:r>
              <a:rPr lang="es-ES" sz="1900" b="1" dirty="0"/>
              <a:t>Se incluyen de oficio en un registro nacional CEXVEG</a:t>
            </a:r>
          </a:p>
          <a:p>
            <a:pPr algn="just"/>
            <a:r>
              <a:rPr lang="es-ES" sz="1900" b="1" dirty="0"/>
              <a:t>Ámbito de aplicación la Comunidad Autónoma</a:t>
            </a:r>
          </a:p>
          <a:p>
            <a:pPr algn="just"/>
            <a:r>
              <a:rPr lang="es-ES" sz="1900" b="1" dirty="0"/>
              <a:t>Mantener la información de los controles durante 3 años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Actualidad Laboral">
            <a:extLst>
              <a:ext uri="{FF2B5EF4-FFF2-40B4-BE49-F238E27FC236}">
                <a16:creationId xmlns:a16="http://schemas.microsoft.com/office/drawing/2014/main" id="{64CAAF7F-D0B9-0440-8255-9B903761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42" y="4158942"/>
            <a:ext cx="3622115" cy="20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descontrol de las Comunidades Autónomas - Fundación DENAES">
            <a:extLst>
              <a:ext uri="{FF2B5EF4-FFF2-40B4-BE49-F238E27FC236}">
                <a16:creationId xmlns:a16="http://schemas.microsoft.com/office/drawing/2014/main" id="{A0F65303-D234-9C46-B060-9E57A23C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2" b="96081" l="1844" r="98324">
                        <a14:foregroundMark x1="61023" y1="40855" x2="61023" y2="40855"/>
                        <a14:foregroundMark x1="60520" y1="36342" x2="60520" y2="36342"/>
                        <a14:foregroundMark x1="60520" y1="36342" x2="60520" y2="36342"/>
                        <a14:foregroundMark x1="59262" y1="40499" x2="61777" y2="46437"/>
                        <a14:foregroundMark x1="52221" y1="17815" x2="51718" y2="16508"/>
                        <a14:foregroundMark x1="44091" y1="30048" x2="46018" y2="30760"/>
                        <a14:foregroundMark x1="34786" y1="33135" x2="35708" y2="34561"/>
                        <a14:foregroundMark x1="36211" y1="50594" x2="32775" y2="47743"/>
                        <a14:foregroundMark x1="59514" y1="70784" x2="54904" y2="68290"/>
                        <a14:foregroundMark x1="32775" y1="69715" x2="38894" y2="68646"/>
                        <a14:foregroundMark x1="30344" y1="8076" x2="30595" y2="6770"/>
                        <a14:foregroundMark x1="30595" y1="3919" x2="30595" y2="5701"/>
                        <a14:foregroundMark x1="28835" y1="18884" x2="28835" y2="19596"/>
                        <a14:foregroundMark x1="22716" y1="14014" x2="24728" y2="13658"/>
                        <a14:foregroundMark x1="29841" y1="17577" x2="27158" y2="18171"/>
                        <a14:foregroundMark x1="24895" y1="17577" x2="22716" y2="18884"/>
                        <a14:foregroundMark x1="26655" y1="20665" x2="26655" y2="20665"/>
                        <a14:foregroundMark x1="21710" y1="11995" x2="21961" y2="10926"/>
                        <a14:foregroundMark x1="52892" y1="4988" x2="49204" y2="6057"/>
                        <a14:foregroundMark x1="91953" y1="45368" x2="91702" y2="44299"/>
                        <a14:foregroundMark x1="97569" y1="41568" x2="98324" y2="42518"/>
                        <a14:foregroundMark x1="82649" y1="52257" x2="82649" y2="52257"/>
                        <a14:foregroundMark x1="82146" y1="55819" x2="82146" y2="53325"/>
                        <a14:foregroundMark x1="28164" y1="91924" x2="28583" y2="89549"/>
                        <a14:foregroundMark x1="29338" y1="85748" x2="31350" y2="83967"/>
                        <a14:foregroundMark x1="17603" y1="96081" x2="18273" y2="95131"/>
                        <a14:foregroundMark x1="10226" y1="93349" x2="12154" y2="91568"/>
                        <a14:foregroundMark x1="8969" y1="92637" x2="8969" y2="92637"/>
                        <a14:foregroundMark x1="8969" y1="92637" x2="8969" y2="92637"/>
                        <a14:foregroundMark x1="6035" y1="94418" x2="6035" y2="94418"/>
                        <a14:foregroundMark x1="6035" y1="94418" x2="6035" y2="94418"/>
                        <a14:foregroundMark x1="1844" y1="87411" x2="2598" y2="87767"/>
                        <a14:foregroundMark x1="1844" y1="88836" x2="3101" y2="89192"/>
                        <a14:foregroundMark x1="58592" y1="9026" x2="58592" y2="9026"/>
                        <a14:foregroundMark x1="58592" y1="9026" x2="58592" y2="9026"/>
                        <a14:backgroundMark x1="12154" y1="43943" x2="12154" y2="43943"/>
                        <a14:backgroundMark x1="12154" y1="43943" x2="12154" y2="43943"/>
                        <a14:backgroundMark x1="12154" y1="43943" x2="12154" y2="43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99" y="347455"/>
            <a:ext cx="4714996" cy="33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46526" cy="1320800"/>
          </a:xfrm>
        </p:spPr>
        <p:txBody>
          <a:bodyPr/>
          <a:lstStyle/>
          <a:p>
            <a:r>
              <a:rPr lang="es-ES" b="1" dirty="0"/>
              <a:t>3. Certificados Previos a la Exportación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5C08A93-1F87-DA4B-A86D-261FE1F08C27}"/>
              </a:ext>
            </a:extLst>
          </p:cNvPr>
          <p:cNvSpPr txBox="1"/>
          <p:nvPr/>
        </p:nvSpPr>
        <p:spPr>
          <a:xfrm>
            <a:off x="6531911" y="3922197"/>
            <a:ext cx="38546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Salida desde la zona productora a otro país miembro para su expedición a un país tercero </a:t>
            </a:r>
          </a:p>
        </p:txBody>
      </p:sp>
      <p:pic>
        <p:nvPicPr>
          <p:cNvPr id="5124" name="Picture 4" descr="Países de la Unión Europea">
            <a:extLst>
              <a:ext uri="{FF2B5EF4-FFF2-40B4-BE49-F238E27FC236}">
                <a16:creationId xmlns:a16="http://schemas.microsoft.com/office/drawing/2014/main" id="{0BC824E9-5A53-864E-8C21-E97F902B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1" y="1589370"/>
            <a:ext cx="4701825" cy="39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curvado 4">
            <a:extLst>
              <a:ext uri="{FF2B5EF4-FFF2-40B4-BE49-F238E27FC236}">
                <a16:creationId xmlns:a16="http://schemas.microsoft.com/office/drawing/2014/main" id="{ECFA7807-3DF5-064F-A8E2-9278EE4CB1C8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02195" y="4293086"/>
            <a:ext cx="1129331" cy="139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curvado 16">
            <a:extLst>
              <a:ext uri="{FF2B5EF4-FFF2-40B4-BE49-F238E27FC236}">
                <a16:creationId xmlns:a16="http://schemas.microsoft.com/office/drawing/2014/main" id="{87DFE5BD-E4BE-A94F-9FEB-780FAFDC41D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74470" y="4215600"/>
            <a:ext cx="738595" cy="61411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19">
            <a:extLst>
              <a:ext uri="{FF2B5EF4-FFF2-40B4-BE49-F238E27FC236}">
                <a16:creationId xmlns:a16="http://schemas.microsoft.com/office/drawing/2014/main" id="{8985B749-3715-D146-874A-9FCA151356FC}"/>
              </a:ext>
            </a:extLst>
          </p:cNvPr>
          <p:cNvCxnSpPr>
            <a:cxnSpLocks/>
          </p:cNvCxnSpPr>
          <p:nvPr/>
        </p:nvCxnSpPr>
        <p:spPr>
          <a:xfrm flipV="1">
            <a:off x="2536711" y="3798270"/>
            <a:ext cx="1682749" cy="112933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22">
            <a:extLst>
              <a:ext uri="{FF2B5EF4-FFF2-40B4-BE49-F238E27FC236}">
                <a16:creationId xmlns:a16="http://schemas.microsoft.com/office/drawing/2014/main" id="{72EC369F-6E9A-934C-9B94-4345E44555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59592" y="3030533"/>
            <a:ext cx="2374186" cy="141995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26">
            <a:extLst>
              <a:ext uri="{FF2B5EF4-FFF2-40B4-BE49-F238E27FC236}">
                <a16:creationId xmlns:a16="http://schemas.microsoft.com/office/drawing/2014/main" id="{A3DC2458-ED63-604F-AA83-71A3ABEFAC86}"/>
              </a:ext>
            </a:extLst>
          </p:cNvPr>
          <p:cNvCxnSpPr>
            <a:cxnSpLocks/>
          </p:cNvCxnSpPr>
          <p:nvPr/>
        </p:nvCxnSpPr>
        <p:spPr>
          <a:xfrm flipV="1">
            <a:off x="2536709" y="4362935"/>
            <a:ext cx="2258364" cy="56466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8" descr="Ilustración de globo terráqueo | Vector Gratis">
            <a:extLst>
              <a:ext uri="{FF2B5EF4-FFF2-40B4-BE49-F238E27FC236}">
                <a16:creationId xmlns:a16="http://schemas.microsoft.com/office/drawing/2014/main" id="{38A8AA0F-23B5-E443-9B4A-228F34EF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41" y="1220483"/>
            <a:ext cx="2395356" cy="25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 izquierda 13">
            <a:extLst>
              <a:ext uri="{FF2B5EF4-FFF2-40B4-BE49-F238E27FC236}">
                <a16:creationId xmlns:a16="http://schemas.microsoft.com/office/drawing/2014/main" id="{40A95990-A40B-144A-96EF-DC0474CE83E0}"/>
              </a:ext>
            </a:extLst>
          </p:cNvPr>
          <p:cNvSpPr/>
          <p:nvPr/>
        </p:nvSpPr>
        <p:spPr>
          <a:xfrm rot="9203051" flipV="1">
            <a:off x="4577555" y="3211909"/>
            <a:ext cx="3523582" cy="259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170" name="Picture 2" descr="Banco de imágenes y signos.Comidas y bebidas-Lechuga">
            <a:extLst>
              <a:ext uri="{FF2B5EF4-FFF2-40B4-BE49-F238E27FC236}">
                <a16:creationId xmlns:a16="http://schemas.microsoft.com/office/drawing/2014/main" id="{0898CA76-7272-3540-8701-BB8A3480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61" y="3856237"/>
            <a:ext cx="690333" cy="4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406,383 Frutas Dibujo Imágenes y Fotos - 123RF">
            <a:extLst>
              <a:ext uri="{FF2B5EF4-FFF2-40B4-BE49-F238E27FC236}">
                <a16:creationId xmlns:a16="http://schemas.microsoft.com/office/drawing/2014/main" id="{9CEF3D7C-432F-C249-B5BB-8BF4A920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8" y="4592454"/>
            <a:ext cx="908377" cy="5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✓ Imagen de Semillas de plantas cada vez más en estilo de dibujos animados  para su diseño, ilustración vectorial de stock Fotografía de Stock">
            <a:extLst>
              <a:ext uri="{FF2B5EF4-FFF2-40B4-BE49-F238E27FC236}">
                <a16:creationId xmlns:a16="http://schemas.microsoft.com/office/drawing/2014/main" id="{6271E108-F909-BF4F-B5DC-F7DE4109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08" y="5333671"/>
            <a:ext cx="614513" cy="6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lantas De Vivero Imágenes vectoriales de stock - Página 3 - Alamy">
            <a:extLst>
              <a:ext uri="{FF2B5EF4-FFF2-40B4-BE49-F238E27FC236}">
                <a16:creationId xmlns:a16="http://schemas.microsoft.com/office/drawing/2014/main" id="{D2375242-6829-F943-9ABC-89B5AE565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5" t="15481" r="5274" b="26616"/>
          <a:stretch/>
        </p:blipFill>
        <p:spPr bwMode="auto">
          <a:xfrm>
            <a:off x="2100658" y="5610202"/>
            <a:ext cx="592703" cy="6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59032" cy="724525"/>
          </a:xfrm>
        </p:spPr>
        <p:txBody>
          <a:bodyPr/>
          <a:lstStyle/>
          <a:p>
            <a:r>
              <a:rPr lang="es-ES" b="1" dirty="0"/>
              <a:t>Certificado Previo a la Exportación (CPE):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88" y="1558975"/>
            <a:ext cx="9195878" cy="4092102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Regulado por legislación comunitaria Reglamento 2016/2031</a:t>
            </a:r>
          </a:p>
          <a:p>
            <a:pPr algn="just"/>
            <a:r>
              <a:rPr lang="es-ES" b="1" dirty="0"/>
              <a:t>Empleado para mercancías que van destinadas a grupaje o inspección fitosanitaria desde otro estado miembro y en transito para un país tercero</a:t>
            </a:r>
          </a:p>
          <a:p>
            <a:pPr algn="just"/>
            <a:r>
              <a:rPr lang="es-ES" b="1" dirty="0"/>
              <a:t>Solicita en la CA donde se produce la mercancía </a:t>
            </a:r>
          </a:p>
          <a:p>
            <a:pPr algn="just"/>
            <a:r>
              <a:rPr lang="es-ES" b="1" dirty="0">
                <a:solidFill>
                  <a:srgbClr val="FF0000"/>
                </a:solidFill>
              </a:rPr>
              <a:t>Operador debe conocer el destino final y sus requisitos fitosanitarios</a:t>
            </a:r>
          </a:p>
          <a:p>
            <a:pPr algn="just"/>
            <a:r>
              <a:rPr lang="es-ES" b="1" dirty="0"/>
              <a:t>Modelo normalizado </a:t>
            </a:r>
          </a:p>
          <a:p>
            <a:pPr algn="just"/>
            <a:r>
              <a:rPr lang="es-ES" b="1" dirty="0"/>
              <a:t>En caso de tener que certificarse que el país esta libre de un patógeno se solicita al MAPA</a:t>
            </a:r>
          </a:p>
          <a:p>
            <a:pPr algn="just"/>
            <a:r>
              <a:rPr lang="es-ES" b="1" dirty="0"/>
              <a:t>No puede cumplimentarlo los agentes de control</a:t>
            </a:r>
          </a:p>
          <a:p>
            <a:pPr algn="just"/>
            <a:r>
              <a:rPr lang="es-ES" b="1" dirty="0"/>
              <a:t>No se tramitan a través de CEXVEG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8D58B-8D68-624E-A407-8294F657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69" y="3429000"/>
            <a:ext cx="9931078" cy="621833"/>
          </a:xfrm>
        </p:spPr>
        <p:txBody>
          <a:bodyPr/>
          <a:lstStyle/>
          <a:p>
            <a:pPr algn="ctr"/>
            <a:r>
              <a:rPr lang="es-ES" sz="3600" b="1" dirty="0"/>
              <a:t>MODELOS DE CERTIFICACIONES FITOSANITARIAS</a:t>
            </a:r>
          </a:p>
        </p:txBody>
      </p:sp>
      <p:pic>
        <p:nvPicPr>
          <p:cNvPr id="2050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656DD609-40EA-D946-857D-0BBA4BC6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06" y="457200"/>
            <a:ext cx="1559380" cy="15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515"/>
          </a:xfrm>
        </p:spPr>
        <p:txBody>
          <a:bodyPr>
            <a:normAutofit/>
          </a:bodyPr>
          <a:lstStyle/>
          <a:p>
            <a:r>
              <a:rPr lang="es-ES" b="1" dirty="0"/>
              <a:t>Certificaciones fitosanitarias: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5A7857-A19E-284A-BCBE-03F0C6D78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86"/>
          <a:stretch/>
        </p:blipFill>
        <p:spPr>
          <a:xfrm>
            <a:off x="4532058" y="1718499"/>
            <a:ext cx="3087813" cy="375632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A7C2C31-38AF-2147-8594-066CB9C0DE82}"/>
              </a:ext>
            </a:extLst>
          </p:cNvPr>
          <p:cNvGrpSpPr/>
          <p:nvPr/>
        </p:nvGrpSpPr>
        <p:grpSpPr>
          <a:xfrm>
            <a:off x="1264707" y="1748796"/>
            <a:ext cx="2986312" cy="3621857"/>
            <a:chOff x="382962" y="1748796"/>
            <a:chExt cx="2662221" cy="372603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B58D08B-2D2E-6E48-9E70-4EF5D0BF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962" y="1748796"/>
              <a:ext cx="2662221" cy="372603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83CC9E4-4CD9-FD4D-8504-F86DA8DF3FDD}"/>
                </a:ext>
              </a:extLst>
            </p:cNvPr>
            <p:cNvSpPr txBox="1"/>
            <p:nvPr/>
          </p:nvSpPr>
          <p:spPr>
            <a:xfrm>
              <a:off x="925417" y="3569465"/>
              <a:ext cx="1178805" cy="753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A9BE64C-8DAD-B84F-BFEA-5C807E48E891}"/>
                </a:ext>
              </a:extLst>
            </p:cNvPr>
            <p:cNvSpPr txBox="1"/>
            <p:nvPr/>
          </p:nvSpPr>
          <p:spPr>
            <a:xfrm>
              <a:off x="1734174" y="2476959"/>
              <a:ext cx="1178805" cy="753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6E2F7FC-6B5F-7F45-BD31-35CAE336B0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18"/>
          <a:stretch/>
        </p:blipFill>
        <p:spPr>
          <a:xfrm>
            <a:off x="7900910" y="1748796"/>
            <a:ext cx="3087813" cy="375632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1607573-8EF7-9E43-9834-42BE8EF3BBCA}"/>
              </a:ext>
            </a:extLst>
          </p:cNvPr>
          <p:cNvSpPr txBox="1"/>
          <p:nvPr/>
        </p:nvSpPr>
        <p:spPr>
          <a:xfrm>
            <a:off x="1264707" y="1365816"/>
            <a:ext cx="29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ATESTACION FITOSANITARIA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50704E3-1041-FA45-8CE0-76061D52BB7A}"/>
              </a:ext>
            </a:extLst>
          </p:cNvPr>
          <p:cNvSpPr txBox="1"/>
          <p:nvPr/>
        </p:nvSpPr>
        <p:spPr>
          <a:xfrm>
            <a:off x="4532058" y="1349115"/>
            <a:ext cx="29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CERTIFICADO FITOSANITARIO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AD895B0-BEBB-0B42-8A6D-8BD92DE81F61}"/>
              </a:ext>
            </a:extLst>
          </p:cNvPr>
          <p:cNvSpPr txBox="1"/>
          <p:nvPr/>
        </p:nvSpPr>
        <p:spPr>
          <a:xfrm>
            <a:off x="7799409" y="1349114"/>
            <a:ext cx="29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CERTIF. PREVIO EXPORTACION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D23783E-C0A6-2143-BDF1-EBB4DC104701}"/>
              </a:ext>
            </a:extLst>
          </p:cNvPr>
          <p:cNvSpPr txBox="1"/>
          <p:nvPr/>
        </p:nvSpPr>
        <p:spPr>
          <a:xfrm>
            <a:off x="1203277" y="5417624"/>
            <a:ext cx="2986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Emite:</a:t>
            </a:r>
          </a:p>
          <a:p>
            <a:pPr marL="285750" indent="-285750" algn="just">
              <a:buFontTx/>
              <a:buChar char="-"/>
            </a:pPr>
            <a:r>
              <a:rPr lang="es-ES" sz="1400" b="1" dirty="0"/>
              <a:t>Inspectores CA</a:t>
            </a:r>
          </a:p>
          <a:p>
            <a:pPr marL="285750" indent="-285750" algn="just">
              <a:buFontTx/>
              <a:buChar char="-"/>
            </a:pPr>
            <a:r>
              <a:rPr lang="es-ES" sz="1400" b="1" dirty="0"/>
              <a:t>Agente de control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0336228-880D-F346-BE00-5268D4A08B6B}"/>
              </a:ext>
            </a:extLst>
          </p:cNvPr>
          <p:cNvSpPr txBox="1"/>
          <p:nvPr/>
        </p:nvSpPr>
        <p:spPr>
          <a:xfrm>
            <a:off x="4532058" y="5477547"/>
            <a:ext cx="298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Emite:</a:t>
            </a:r>
          </a:p>
          <a:p>
            <a:pPr marL="285750" indent="-285750" algn="just">
              <a:buFontTx/>
              <a:buChar char="-"/>
            </a:pPr>
            <a:r>
              <a:rPr lang="es-ES" sz="1400" b="1" dirty="0"/>
              <a:t>Inspectores MAPA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8DD1542-6AA2-6A42-8894-5DEF64CD54A6}"/>
              </a:ext>
            </a:extLst>
          </p:cNvPr>
          <p:cNvSpPr txBox="1"/>
          <p:nvPr/>
        </p:nvSpPr>
        <p:spPr>
          <a:xfrm>
            <a:off x="7900910" y="5473382"/>
            <a:ext cx="2986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Emite:</a:t>
            </a:r>
          </a:p>
          <a:p>
            <a:pPr marL="285750" indent="-285750" algn="just">
              <a:buFontTx/>
              <a:buChar char="-"/>
            </a:pPr>
            <a:r>
              <a:rPr lang="es-ES" sz="1400" b="1" dirty="0"/>
              <a:t>Inspectores CA</a:t>
            </a:r>
          </a:p>
          <a:p>
            <a:pPr marL="285750" indent="-285750" algn="just">
              <a:buFontTx/>
              <a:buChar char="-"/>
            </a:pPr>
            <a:r>
              <a:rPr lang="es-ES" sz="1400" b="1" dirty="0"/>
              <a:t>Inspectores MAPA</a:t>
            </a:r>
          </a:p>
        </p:txBody>
      </p:sp>
      <p:sp>
        <p:nvSpPr>
          <p:cNvPr id="19" name="Flecha curvada hacia abajo 18">
            <a:extLst>
              <a:ext uri="{FF2B5EF4-FFF2-40B4-BE49-F238E27FC236}">
                <a16:creationId xmlns:a16="http://schemas.microsoft.com/office/drawing/2014/main" id="{2077A75B-84E7-D944-B6B0-54802D0F39E9}"/>
              </a:ext>
            </a:extLst>
          </p:cNvPr>
          <p:cNvSpPr/>
          <p:nvPr/>
        </p:nvSpPr>
        <p:spPr>
          <a:xfrm>
            <a:off x="4201164" y="3379809"/>
            <a:ext cx="1134765" cy="393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4" y="562109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Totana.com - La producción de uva de mesa genera 120 millones y más de  15.000 empleos en la Región">
            <a:extLst>
              <a:ext uri="{FF2B5EF4-FFF2-40B4-BE49-F238E27FC236}">
                <a16:creationId xmlns:a16="http://schemas.microsoft.com/office/drawing/2014/main" id="{062942EC-8557-B943-9027-171A1A846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2"/>
          <a:stretch/>
        </p:blipFill>
        <p:spPr bwMode="auto">
          <a:xfrm>
            <a:off x="854313" y="1414677"/>
            <a:ext cx="5237362" cy="52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Vietnam abre sus puertas a la uva de mesa con el primer cargamento de  100.000 kilos | La Verdad">
            <a:extLst>
              <a:ext uri="{FF2B5EF4-FFF2-40B4-BE49-F238E27FC236}">
                <a16:creationId xmlns:a16="http://schemas.microsoft.com/office/drawing/2014/main" id="{38E7E70D-CBA1-3549-A189-71C1DBDC2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1"/>
          <a:stretch/>
        </p:blipFill>
        <p:spPr bwMode="auto">
          <a:xfrm>
            <a:off x="6487442" y="1410426"/>
            <a:ext cx="5243781" cy="526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93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Competencias: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3EECDE1-8E33-1343-910F-7D9F4EE4BB97}"/>
              </a:ext>
            </a:extLst>
          </p:cNvPr>
          <p:cNvSpPr txBox="1"/>
          <p:nvPr/>
        </p:nvSpPr>
        <p:spPr>
          <a:xfrm>
            <a:off x="856546" y="1410426"/>
            <a:ext cx="5243781" cy="2031325"/>
          </a:xfrm>
          <a:prstGeom prst="rect">
            <a:avLst/>
          </a:prstGeom>
          <a:solidFill>
            <a:schemeClr val="bg1">
              <a:alpha val="58735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Exigencias fitosanitarias respecto a la </a:t>
            </a:r>
            <a:r>
              <a:rPr lang="es-ES" b="1" u="sng" dirty="0"/>
              <a:t>zona de producción</a:t>
            </a:r>
            <a:r>
              <a:rPr lang="es-ES" b="1" dirty="0"/>
              <a:t>, como:</a:t>
            </a:r>
          </a:p>
          <a:p>
            <a:pPr marL="285750" indent="-285750" algn="just">
              <a:buFontTx/>
              <a:buChar char="-"/>
            </a:pPr>
            <a:r>
              <a:rPr lang="es-ES" b="1" dirty="0"/>
              <a:t>Área o parcela libre de un organismo nocivo</a:t>
            </a:r>
          </a:p>
          <a:p>
            <a:pPr marL="285750" indent="-285750" algn="just">
              <a:buFontTx/>
              <a:buChar char="-"/>
            </a:pPr>
            <a:r>
              <a:rPr lang="es-ES" b="1" dirty="0"/>
              <a:t>Seguimiento durante el ciclo de cultivo</a:t>
            </a:r>
          </a:p>
          <a:p>
            <a:pPr marL="285750" indent="-285750" algn="just">
              <a:buFontTx/>
              <a:buChar char="-"/>
            </a:pPr>
            <a:r>
              <a:rPr lang="es-ES" b="1" dirty="0"/>
              <a:t>Sometida a un tratamiento fitosanitario</a:t>
            </a:r>
          </a:p>
          <a:p>
            <a:pPr marL="285750" indent="-285750" algn="just">
              <a:buFontTx/>
              <a:buChar char="-"/>
            </a:pPr>
            <a:r>
              <a:rPr lang="es-ES" b="1" dirty="0"/>
              <a:t>Libre de un organismo nocivo mediante análisis oficial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20A1F0F-2052-DB4F-A75B-145760BA1756}"/>
              </a:ext>
            </a:extLst>
          </p:cNvPr>
          <p:cNvSpPr txBox="1"/>
          <p:nvPr/>
        </p:nvSpPr>
        <p:spPr>
          <a:xfrm>
            <a:off x="6481023" y="1411168"/>
            <a:ext cx="5243781" cy="2031325"/>
          </a:xfrm>
          <a:prstGeom prst="rect">
            <a:avLst/>
          </a:prstGeom>
          <a:solidFill>
            <a:schemeClr val="bg1">
              <a:alpha val="59159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Exigencias fitosanitarias respecto a la </a:t>
            </a:r>
            <a:r>
              <a:rPr lang="es-ES" b="1" u="sng" dirty="0"/>
              <a:t>partida</a:t>
            </a:r>
            <a:r>
              <a:rPr lang="es-ES" b="1" dirty="0"/>
              <a:t>, como:</a:t>
            </a:r>
          </a:p>
          <a:p>
            <a:pPr marL="285750" indent="-285750" algn="just">
              <a:buFontTx/>
              <a:buChar char="-"/>
            </a:pPr>
            <a:r>
              <a:rPr lang="es-ES" b="1" dirty="0"/>
              <a:t>Partida libre de un organismo nocivo</a:t>
            </a:r>
          </a:p>
          <a:p>
            <a:pPr marL="285750" indent="-285750" algn="just">
              <a:buFontTx/>
              <a:buChar char="-"/>
            </a:pPr>
            <a:r>
              <a:rPr lang="es-ES" b="1" dirty="0"/>
              <a:t>Partida ha sido sometida a un tratamiento fitosanitario previo a la exportación </a:t>
            </a:r>
          </a:p>
          <a:p>
            <a:pPr marL="285750" indent="-285750" algn="just">
              <a:buFontTx/>
              <a:buChar char="-"/>
            </a:pPr>
            <a:r>
              <a:rPr lang="es-ES" b="1" dirty="0"/>
              <a:t>Tratamiento de frio previo al embarque o  en transito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044F5024-2A4C-AB46-92AB-32353CDA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42" y="4934777"/>
            <a:ext cx="5219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A2A70D9-A6A1-C349-A842-7292A533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83" y="3602578"/>
            <a:ext cx="1461168" cy="29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de nube 5">
            <a:extLst>
              <a:ext uri="{FF2B5EF4-FFF2-40B4-BE49-F238E27FC236}">
                <a16:creationId xmlns:a16="http://schemas.microsoft.com/office/drawing/2014/main" id="{ED2FDAD4-D3FC-5940-86E5-AC7551128CB5}"/>
              </a:ext>
            </a:extLst>
          </p:cNvPr>
          <p:cNvSpPr/>
          <p:nvPr/>
        </p:nvSpPr>
        <p:spPr>
          <a:xfrm>
            <a:off x="4332157" y="3777521"/>
            <a:ext cx="1763843" cy="854440"/>
          </a:xfrm>
          <a:prstGeom prst="cloudCallout">
            <a:avLst>
              <a:gd name="adj1" fmla="val -84572"/>
              <a:gd name="adj2" fmla="val 101096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Atestaciones fitosanitarias</a:t>
            </a:r>
          </a:p>
        </p:txBody>
      </p:sp>
      <p:sp>
        <p:nvSpPr>
          <p:cNvPr id="28" name="Llamada de nube 27">
            <a:extLst>
              <a:ext uri="{FF2B5EF4-FFF2-40B4-BE49-F238E27FC236}">
                <a16:creationId xmlns:a16="http://schemas.microsoft.com/office/drawing/2014/main" id="{51FFB756-85F1-2B48-A50D-8EEA523B820A}"/>
              </a:ext>
            </a:extLst>
          </p:cNvPr>
          <p:cNvSpPr/>
          <p:nvPr/>
        </p:nvSpPr>
        <p:spPr>
          <a:xfrm>
            <a:off x="9653039" y="3429000"/>
            <a:ext cx="2054103" cy="854440"/>
          </a:xfrm>
          <a:prstGeom prst="cloudCallout">
            <a:avLst>
              <a:gd name="adj1" fmla="val -90521"/>
              <a:gd name="adj2" fmla="val 157236"/>
            </a:avLst>
          </a:prstGeom>
          <a:gradFill>
            <a:gsLst>
              <a:gs pos="0">
                <a:schemeClr val="accent5"/>
              </a:gs>
              <a:gs pos="42000">
                <a:srgbClr val="FFFF00"/>
              </a:gs>
              <a:gs pos="59000">
                <a:srgbClr val="FFFF00"/>
              </a:gs>
              <a:gs pos="100000">
                <a:schemeClr val="accent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Declaraciones adicionales </a:t>
            </a:r>
          </a:p>
        </p:txBody>
      </p:sp>
      <p:sp>
        <p:nvSpPr>
          <p:cNvPr id="5" name="Flecha curvada hacia abajo 4">
            <a:extLst>
              <a:ext uri="{FF2B5EF4-FFF2-40B4-BE49-F238E27FC236}">
                <a16:creationId xmlns:a16="http://schemas.microsoft.com/office/drawing/2014/main" id="{82E39E39-07AE-A144-B37A-D93065E55B21}"/>
              </a:ext>
            </a:extLst>
          </p:cNvPr>
          <p:cNvSpPr/>
          <p:nvPr/>
        </p:nvSpPr>
        <p:spPr>
          <a:xfrm>
            <a:off x="5591229" y="2522580"/>
            <a:ext cx="4585335" cy="1339835"/>
          </a:xfrm>
          <a:prstGeom prst="curved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6" grpId="0" animBg="1"/>
      <p:bldP spid="28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8D58B-8D68-624E-A407-8294F657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5" y="3009275"/>
            <a:ext cx="9931078" cy="621833"/>
          </a:xfrm>
        </p:spPr>
        <p:txBody>
          <a:bodyPr/>
          <a:lstStyle/>
          <a:p>
            <a:pPr algn="ctr"/>
            <a:r>
              <a:rPr lang="es-ES" sz="3600" b="1" dirty="0"/>
              <a:t>OTROS TIPOS DE MOVIMIENTOS DE MERCANCIAS</a:t>
            </a:r>
          </a:p>
        </p:txBody>
      </p:sp>
      <p:pic>
        <p:nvPicPr>
          <p:cNvPr id="2050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656DD609-40EA-D946-857D-0BBA4BC6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06" y="457200"/>
            <a:ext cx="1559380" cy="15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46526" cy="1320800"/>
          </a:xfrm>
        </p:spPr>
        <p:txBody>
          <a:bodyPr/>
          <a:lstStyle/>
          <a:p>
            <a:r>
              <a:rPr lang="es-ES" b="1" dirty="0"/>
              <a:t>Movimiento dentro de la UE: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5C08A93-1F87-DA4B-A86D-261FE1F08C27}"/>
              </a:ext>
            </a:extLst>
          </p:cNvPr>
          <p:cNvSpPr txBox="1"/>
          <p:nvPr/>
        </p:nvSpPr>
        <p:spPr>
          <a:xfrm>
            <a:off x="6433851" y="3575392"/>
            <a:ext cx="3854642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Libre comercio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Salvo determinados organismos nocivos y vegetales destinados a la plantación, maderas, etc.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PASAPORTE FITOSANIRTARIO</a:t>
            </a:r>
          </a:p>
        </p:txBody>
      </p:sp>
      <p:pic>
        <p:nvPicPr>
          <p:cNvPr id="5124" name="Picture 4" descr="Países de la Unión Europea">
            <a:extLst>
              <a:ext uri="{FF2B5EF4-FFF2-40B4-BE49-F238E27FC236}">
                <a16:creationId xmlns:a16="http://schemas.microsoft.com/office/drawing/2014/main" id="{0BC824E9-5A53-864E-8C21-E97F902B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1" y="1589370"/>
            <a:ext cx="4701825" cy="39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curvado 4">
            <a:extLst>
              <a:ext uri="{FF2B5EF4-FFF2-40B4-BE49-F238E27FC236}">
                <a16:creationId xmlns:a16="http://schemas.microsoft.com/office/drawing/2014/main" id="{ECFA7807-3DF5-064F-A8E2-9278EE4CB1C8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02195" y="4293086"/>
            <a:ext cx="1129331" cy="139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curvado 16">
            <a:extLst>
              <a:ext uri="{FF2B5EF4-FFF2-40B4-BE49-F238E27FC236}">
                <a16:creationId xmlns:a16="http://schemas.microsoft.com/office/drawing/2014/main" id="{87DFE5BD-E4BE-A94F-9FEB-780FAFDC41D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74470" y="4215600"/>
            <a:ext cx="738595" cy="61411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19">
            <a:extLst>
              <a:ext uri="{FF2B5EF4-FFF2-40B4-BE49-F238E27FC236}">
                <a16:creationId xmlns:a16="http://schemas.microsoft.com/office/drawing/2014/main" id="{8985B749-3715-D146-874A-9FCA151356FC}"/>
              </a:ext>
            </a:extLst>
          </p:cNvPr>
          <p:cNvCxnSpPr>
            <a:cxnSpLocks/>
          </p:cNvCxnSpPr>
          <p:nvPr/>
        </p:nvCxnSpPr>
        <p:spPr>
          <a:xfrm flipV="1">
            <a:off x="2536711" y="3798270"/>
            <a:ext cx="1682749" cy="112933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22">
            <a:extLst>
              <a:ext uri="{FF2B5EF4-FFF2-40B4-BE49-F238E27FC236}">
                <a16:creationId xmlns:a16="http://schemas.microsoft.com/office/drawing/2014/main" id="{72EC369F-6E9A-934C-9B94-4345E44555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59592" y="3030533"/>
            <a:ext cx="2374186" cy="141995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26">
            <a:extLst>
              <a:ext uri="{FF2B5EF4-FFF2-40B4-BE49-F238E27FC236}">
                <a16:creationId xmlns:a16="http://schemas.microsoft.com/office/drawing/2014/main" id="{A3DC2458-ED63-604F-AA83-71A3ABEFAC86}"/>
              </a:ext>
            </a:extLst>
          </p:cNvPr>
          <p:cNvCxnSpPr>
            <a:cxnSpLocks/>
          </p:cNvCxnSpPr>
          <p:nvPr/>
        </p:nvCxnSpPr>
        <p:spPr>
          <a:xfrm flipV="1">
            <a:off x="2536709" y="4362935"/>
            <a:ext cx="2258364" cy="56466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echa curvada hacia arriba 23">
            <a:extLst>
              <a:ext uri="{FF2B5EF4-FFF2-40B4-BE49-F238E27FC236}">
                <a16:creationId xmlns:a16="http://schemas.microsoft.com/office/drawing/2014/main" id="{B133269A-0860-A243-AF8D-E5102144C4F5}"/>
              </a:ext>
            </a:extLst>
          </p:cNvPr>
          <p:cNvSpPr/>
          <p:nvPr/>
        </p:nvSpPr>
        <p:spPr>
          <a:xfrm>
            <a:off x="2323181" y="4986087"/>
            <a:ext cx="287357" cy="2308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126" name="Picture 6" descr="En qué consiste el nuevo pasaporte fitosanitario? | Agronews Castilla y León">
            <a:extLst>
              <a:ext uri="{FF2B5EF4-FFF2-40B4-BE49-F238E27FC236}">
                <a16:creationId xmlns:a16="http://schemas.microsoft.com/office/drawing/2014/main" id="{FE0AA99D-1F56-5643-A528-85041166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84" y="1249262"/>
            <a:ext cx="2824946" cy="16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✓ Imagen de Semillas de plantas cada vez más en estilo de dibujos animados  para su diseño, ilustración vectorial de stock Fotografía de Stock">
            <a:extLst>
              <a:ext uri="{FF2B5EF4-FFF2-40B4-BE49-F238E27FC236}">
                <a16:creationId xmlns:a16="http://schemas.microsoft.com/office/drawing/2014/main" id="{8F02D247-7C74-B14B-AC6A-50332EF2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08" y="5333671"/>
            <a:ext cx="614513" cy="6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lantas De Vivero Imágenes vectoriales de stock - Página 3 - Alamy">
            <a:extLst>
              <a:ext uri="{FF2B5EF4-FFF2-40B4-BE49-F238E27FC236}">
                <a16:creationId xmlns:a16="http://schemas.microsoft.com/office/drawing/2014/main" id="{261746AC-D794-FF47-8197-2CE671222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5" t="15481" r="5274" b="26616"/>
          <a:stretch/>
        </p:blipFill>
        <p:spPr bwMode="auto">
          <a:xfrm>
            <a:off x="2100658" y="5610202"/>
            <a:ext cx="592703" cy="6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Arbor Day Plantas De Dibujos Animados Hojas Verdes árboles Jóvenes, El Día  Del Árbol, Plantas De Dibujos Animados, Hojas Verdes PNG y PSD para  Descargar Gratis … | Ilustración de árbol, Hojas">
            <a:extLst>
              <a:ext uri="{FF2B5EF4-FFF2-40B4-BE49-F238E27FC236}">
                <a16:creationId xmlns:a16="http://schemas.microsoft.com/office/drawing/2014/main" id="{DA00F9C6-3D67-7545-9141-D60DCAC5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5" y="3831424"/>
            <a:ext cx="555434" cy="5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Troncos de madera. material de madera apilada, ramita de tronco y ramitas  de leña. tocón de árbol, viejo tablón de madera aislado conjunto de dibujos  animados | Vector Premium">
            <a:extLst>
              <a:ext uri="{FF2B5EF4-FFF2-40B4-BE49-F238E27FC236}">
                <a16:creationId xmlns:a16="http://schemas.microsoft.com/office/drawing/2014/main" id="{D2E80F61-D714-D042-937C-91DDC134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2" y="4570257"/>
            <a:ext cx="831660" cy="8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bujo para colorear mandarina - Dibujos Para Imprimir Gratis - Img 23205">
            <a:extLst>
              <a:ext uri="{FF2B5EF4-FFF2-40B4-BE49-F238E27FC236}">
                <a16:creationId xmlns:a16="http://schemas.microsoft.com/office/drawing/2014/main" id="{16EB3B20-DD2D-444E-9407-168DDBDB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49" y="4020737"/>
            <a:ext cx="336471" cy="4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46526" cy="1320800"/>
          </a:xfrm>
        </p:spPr>
        <p:txBody>
          <a:bodyPr/>
          <a:lstStyle/>
          <a:p>
            <a:r>
              <a:rPr lang="es-ES" b="1" dirty="0"/>
              <a:t>Movimientos a las Islas Canarias: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5C08A93-1F87-DA4B-A86D-261FE1F08C27}"/>
              </a:ext>
            </a:extLst>
          </p:cNvPr>
          <p:cNvSpPr txBox="1"/>
          <p:nvPr/>
        </p:nvSpPr>
        <p:spPr>
          <a:xfrm>
            <a:off x="3593332" y="3140520"/>
            <a:ext cx="8256726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Consideración fitosanitaria de tercer país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Muchas prohibiciones de introducción de productos vegetales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Excepciones para productos vegetales y material vegetal procedente de la península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Orden de 12 de marzo de 1987 por la que se establecen para las islas Canarias las normas fitosanitarias relativas a la importación, exportación y tránsito de vegetales y productos vegetales.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9E47A21-7605-5A44-BECE-4691D4F084E1}"/>
              </a:ext>
            </a:extLst>
          </p:cNvPr>
          <p:cNvGrpSpPr/>
          <p:nvPr/>
        </p:nvGrpSpPr>
        <p:grpSpPr>
          <a:xfrm>
            <a:off x="350408" y="2785335"/>
            <a:ext cx="3076218" cy="2460974"/>
            <a:chOff x="350408" y="2785335"/>
            <a:chExt cx="3076218" cy="2460974"/>
          </a:xfrm>
        </p:grpSpPr>
        <p:pic>
          <p:nvPicPr>
            <p:cNvPr id="13" name="Picture 2" descr="REGIONES DE ESPAÑA » Conoce cómo son y que te ofrecen sus tierras">
              <a:extLst>
                <a:ext uri="{FF2B5EF4-FFF2-40B4-BE49-F238E27FC236}">
                  <a16:creationId xmlns:a16="http://schemas.microsoft.com/office/drawing/2014/main" id="{743ECDC1-4CAA-ED47-A9DC-6419DA2BD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08" y="2785335"/>
              <a:ext cx="3076218" cy="246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434E930-9B5B-324B-96DF-ACB1ED168B53}"/>
                </a:ext>
              </a:extLst>
            </p:cNvPr>
            <p:cNvSpPr txBox="1"/>
            <p:nvPr/>
          </p:nvSpPr>
          <p:spPr>
            <a:xfrm>
              <a:off x="517114" y="4616739"/>
              <a:ext cx="638943" cy="5546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E574F5A-54A3-2C4C-8C15-7016EB925D1D}"/>
              </a:ext>
            </a:extLst>
          </p:cNvPr>
          <p:cNvGrpSpPr/>
          <p:nvPr/>
        </p:nvGrpSpPr>
        <p:grpSpPr>
          <a:xfrm>
            <a:off x="2134352" y="1267165"/>
            <a:ext cx="4524351" cy="2165272"/>
            <a:chOff x="2134352" y="1267165"/>
            <a:chExt cx="4524351" cy="2165272"/>
          </a:xfrm>
        </p:grpSpPr>
        <p:pic>
          <p:nvPicPr>
            <p:cNvPr id="11266" name="Picture 2" descr="Islas Canarias, mapa político. Las Canarias. La Palma, La Gomera, El  Hierro, Tenerife, Gran Canaria, Fuerteventura y Lanzarote Fotografía de  stock - Alamy">
              <a:extLst>
                <a:ext uri="{FF2B5EF4-FFF2-40B4-BE49-F238E27FC236}">
                  <a16:creationId xmlns:a16="http://schemas.microsoft.com/office/drawing/2014/main" id="{9BFE5BA3-5799-844D-A0A6-9D199924FB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29"/>
            <a:stretch/>
          </p:blipFill>
          <p:spPr bwMode="auto">
            <a:xfrm>
              <a:off x="3001103" y="1267165"/>
              <a:ext cx="3657600" cy="185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lecha a la derecha con muesca 6">
              <a:extLst>
                <a:ext uri="{FF2B5EF4-FFF2-40B4-BE49-F238E27FC236}">
                  <a16:creationId xmlns:a16="http://schemas.microsoft.com/office/drawing/2014/main" id="{29ED3494-287F-3D43-BCF3-B2D309ECE857}"/>
                </a:ext>
              </a:extLst>
            </p:cNvPr>
            <p:cNvSpPr/>
            <p:nvPr/>
          </p:nvSpPr>
          <p:spPr>
            <a:xfrm rot="19597493">
              <a:off x="2134352" y="3247781"/>
              <a:ext cx="2052188" cy="18465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9" name="Picture 8" descr="Plantas De Vivero Imágenes vectoriales de stock - Página 3 - Alamy">
            <a:extLst>
              <a:ext uri="{FF2B5EF4-FFF2-40B4-BE49-F238E27FC236}">
                <a16:creationId xmlns:a16="http://schemas.microsoft.com/office/drawing/2014/main" id="{96368CE4-40C1-C84C-A25E-E739C344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5" t="15481" r="5274" b="26616"/>
          <a:stretch/>
        </p:blipFill>
        <p:spPr bwMode="auto">
          <a:xfrm>
            <a:off x="1604949" y="4722520"/>
            <a:ext cx="592703" cy="6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Arbor Day Plantas De Dibujos Animados Hojas Verdes árboles Jóvenes, El Día  Del Árbol, Plantas De Dibujos Animados, Hojas Verdes PNG y PSD para  Descargar Gratis … | Ilustración de árbol, Hojas">
            <a:extLst>
              <a:ext uri="{FF2B5EF4-FFF2-40B4-BE49-F238E27FC236}">
                <a16:creationId xmlns:a16="http://schemas.microsoft.com/office/drawing/2014/main" id="{FF940E89-E0E2-5C4F-AD44-0DDCA27A2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" y="3581204"/>
            <a:ext cx="555434" cy="5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ibujo para colorear mandarina - Dibujos Para Imprimir Gratis - Img 23205">
            <a:extLst>
              <a:ext uri="{FF2B5EF4-FFF2-40B4-BE49-F238E27FC236}">
                <a16:creationId xmlns:a16="http://schemas.microsoft.com/office/drawing/2014/main" id="{6F9BC960-B8EE-754A-9A48-491E9087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4" y="4418725"/>
            <a:ext cx="336471" cy="4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l puerto de Cartagena adjudica su plan estratégico a Ocean Infrastructures  Management – El Mercantil">
            <a:extLst>
              <a:ext uri="{FF2B5EF4-FFF2-40B4-BE49-F238E27FC236}">
                <a16:creationId xmlns:a16="http://schemas.microsoft.com/office/drawing/2014/main" id="{8CFB0B78-4752-C74A-883E-40076A85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200479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9D594-E155-8D44-B0D0-9DCDEA31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328" y="421395"/>
            <a:ext cx="8596668" cy="686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>
                <a:solidFill>
                  <a:schemeClr val="bg1"/>
                </a:solidFill>
              </a:rPr>
              <a:t>GRACIAS POR SU ATENCION</a:t>
            </a:r>
          </a:p>
        </p:txBody>
      </p:sp>
    </p:spTree>
    <p:extLst>
      <p:ext uri="{BB962C8B-B14F-4D97-AF65-F5344CB8AC3E}">
        <p14:creationId xmlns:p14="http://schemas.microsoft.com/office/powerpoint/2010/main" val="30746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4" y="562109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93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Un ejemplo: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3EECDE1-8E33-1343-910F-7D9F4EE4BB97}"/>
              </a:ext>
            </a:extLst>
          </p:cNvPr>
          <p:cNvSpPr txBox="1"/>
          <p:nvPr/>
        </p:nvSpPr>
        <p:spPr>
          <a:xfrm>
            <a:off x="652025" y="1410426"/>
            <a:ext cx="9220934" cy="3693319"/>
          </a:xfrm>
          <a:prstGeom prst="rect">
            <a:avLst/>
          </a:prstGeom>
          <a:solidFill>
            <a:schemeClr val="bg1">
              <a:alpha val="58735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Requisitos fitosanitarios para la </a:t>
            </a:r>
            <a:r>
              <a:rPr lang="es-ES" b="1" dirty="0"/>
              <a:t>exportación de plantones frutales</a:t>
            </a:r>
            <a:r>
              <a:rPr lang="es-ES" dirty="0"/>
              <a:t>, excepto de plantones de olivo, cítricos y prunus </a:t>
            </a:r>
            <a:r>
              <a:rPr lang="es-ES" b="1" dirty="0"/>
              <a:t>de España a Jordania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1- La </a:t>
            </a:r>
            <a:r>
              <a:rPr lang="es-ES" b="1" dirty="0"/>
              <a:t>declaración adicional </a:t>
            </a:r>
            <a:r>
              <a:rPr lang="es-ES" dirty="0"/>
              <a:t>del certificado fitosanitario </a:t>
            </a:r>
            <a:r>
              <a:rPr lang="es-ES" b="1" dirty="0"/>
              <a:t>debe contener </a:t>
            </a:r>
            <a:r>
              <a:rPr lang="es-ES" dirty="0"/>
              <a:t>lo siguiente:</a:t>
            </a:r>
          </a:p>
          <a:p>
            <a:pPr algn="just"/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Los plantones procederán </a:t>
            </a:r>
            <a:r>
              <a:rPr lang="es-ES" b="1" dirty="0"/>
              <a:t>de </a:t>
            </a:r>
            <a:r>
              <a:rPr lang="es-ES" b="1" u="sng" dirty="0"/>
              <a:t>zonas libres</a:t>
            </a:r>
            <a:r>
              <a:rPr lang="es-ES" b="1" dirty="0"/>
              <a:t> de Xylella fastidiosa</a:t>
            </a:r>
            <a:r>
              <a:rPr lang="es-ES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Los plantones estarán </a:t>
            </a:r>
            <a:r>
              <a:rPr lang="es-ES" b="1" dirty="0"/>
              <a:t>sometidos a un control oficial durante todas las </a:t>
            </a:r>
            <a:r>
              <a:rPr lang="es-ES" b="1" u="sng" dirty="0"/>
              <a:t>fases de producción</a:t>
            </a:r>
            <a:r>
              <a:rPr lang="es-ES" dirty="0"/>
              <a:t> y </a:t>
            </a:r>
            <a:r>
              <a:rPr lang="es-ES" b="1" dirty="0"/>
              <a:t>libres de Xylella fastidiosa</a:t>
            </a:r>
            <a:r>
              <a:rPr lang="es-ES" dirty="0"/>
              <a:t>, mediante </a:t>
            </a:r>
            <a:r>
              <a:rPr lang="es-ES" b="1" u="sng" dirty="0"/>
              <a:t>análisis oficial</a:t>
            </a:r>
            <a:r>
              <a:rPr lang="es-ES" b="1" dirty="0"/>
              <a:t> </a:t>
            </a:r>
            <a:r>
              <a:rPr lang="es-ES" dirty="0"/>
              <a:t>de una muestra tomada del envío, y cuya </a:t>
            </a:r>
            <a:r>
              <a:rPr lang="es-ES" b="1" u="sng" dirty="0"/>
              <a:t>fecha no sea superior a dos semanas antes </a:t>
            </a:r>
            <a:r>
              <a:rPr lang="es-ES" b="1" dirty="0"/>
              <a:t>de la fecha de envío</a:t>
            </a:r>
            <a:r>
              <a:rPr lang="es-ES" dirty="0"/>
              <a:t>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 El </a:t>
            </a:r>
            <a:r>
              <a:rPr lang="es-ES" b="1" u="sng" dirty="0"/>
              <a:t>envío</a:t>
            </a:r>
            <a:r>
              <a:rPr lang="es-ES" b="1" dirty="0"/>
              <a:t> de los plantones debe </a:t>
            </a:r>
            <a:r>
              <a:rPr lang="es-ES" b="1" u="sng" dirty="0"/>
              <a:t>estar libre</a:t>
            </a:r>
            <a:r>
              <a:rPr lang="es-ES" b="1" dirty="0"/>
              <a:t> de vectores de Xylella fastidiosa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 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044F5024-2A4C-AB46-92AB-32353CDA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68" y="5933295"/>
            <a:ext cx="1873759" cy="5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A2A70D9-A6A1-C349-A842-7292A533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035" y="73128"/>
            <a:ext cx="428209" cy="8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de nube 5">
            <a:extLst>
              <a:ext uri="{FF2B5EF4-FFF2-40B4-BE49-F238E27FC236}">
                <a16:creationId xmlns:a16="http://schemas.microsoft.com/office/drawing/2014/main" id="{ED2FDAD4-D3FC-5940-86E5-AC7551128CB5}"/>
              </a:ext>
            </a:extLst>
          </p:cNvPr>
          <p:cNvSpPr/>
          <p:nvPr/>
        </p:nvSpPr>
        <p:spPr>
          <a:xfrm>
            <a:off x="10099323" y="983206"/>
            <a:ext cx="1763843" cy="854440"/>
          </a:xfrm>
          <a:prstGeom prst="cloudCallout">
            <a:avLst>
              <a:gd name="adj1" fmla="val -45692"/>
              <a:gd name="adj2" fmla="val 24251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ORIGEN</a:t>
            </a:r>
          </a:p>
          <a:p>
            <a:pPr algn="ctr"/>
            <a:r>
              <a:rPr lang="es-ES" sz="1200" b="1" dirty="0"/>
              <a:t>Atestación fitosanitaria</a:t>
            </a:r>
          </a:p>
        </p:txBody>
      </p:sp>
      <p:sp>
        <p:nvSpPr>
          <p:cNvPr id="28" name="Llamada de nube 27">
            <a:extLst>
              <a:ext uri="{FF2B5EF4-FFF2-40B4-BE49-F238E27FC236}">
                <a16:creationId xmlns:a16="http://schemas.microsoft.com/office/drawing/2014/main" id="{51FFB756-85F1-2B48-A50D-8EEA523B820A}"/>
              </a:ext>
            </a:extLst>
          </p:cNvPr>
          <p:cNvSpPr/>
          <p:nvPr/>
        </p:nvSpPr>
        <p:spPr>
          <a:xfrm>
            <a:off x="7428244" y="5040335"/>
            <a:ext cx="2054103" cy="854440"/>
          </a:xfrm>
          <a:prstGeom prst="cloudCallout">
            <a:avLst>
              <a:gd name="adj1" fmla="val -104045"/>
              <a:gd name="adj2" fmla="val -82537"/>
            </a:avLst>
          </a:prstGeom>
          <a:gradFill>
            <a:gsLst>
              <a:gs pos="0">
                <a:schemeClr val="accent5"/>
              </a:gs>
              <a:gs pos="42000">
                <a:srgbClr val="FFFF00"/>
              </a:gs>
              <a:gs pos="59000">
                <a:srgbClr val="FFFF00"/>
              </a:gs>
              <a:gs pos="100000">
                <a:schemeClr val="accent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ENVIO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</a:rPr>
              <a:t>Declaración adicional 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780B5E9A-19E4-2149-B267-0B97B9B82349}"/>
              </a:ext>
            </a:extLst>
          </p:cNvPr>
          <p:cNvSpPr/>
          <p:nvPr/>
        </p:nvSpPr>
        <p:spPr>
          <a:xfrm>
            <a:off x="9659485" y="2720051"/>
            <a:ext cx="439838" cy="1558035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Flecha curvada hacia la izquierda 7">
            <a:extLst>
              <a:ext uri="{FF2B5EF4-FFF2-40B4-BE49-F238E27FC236}">
                <a16:creationId xmlns:a16="http://schemas.microsoft.com/office/drawing/2014/main" id="{88DEA2DF-AED6-F94D-A6B8-D5056D822873}"/>
              </a:ext>
            </a:extLst>
          </p:cNvPr>
          <p:cNvSpPr/>
          <p:nvPr/>
        </p:nvSpPr>
        <p:spPr>
          <a:xfrm rot="939445">
            <a:off x="9772748" y="4007496"/>
            <a:ext cx="759558" cy="1558036"/>
          </a:xfrm>
          <a:prstGeom prst="curvedLeftArrow">
            <a:avLst>
              <a:gd name="adj1" fmla="val 20631"/>
              <a:gd name="adj2" fmla="val 50000"/>
              <a:gd name="adj3" fmla="val 250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8D58B-8D68-624E-A407-8294F657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5" y="3009275"/>
            <a:ext cx="9931078" cy="621833"/>
          </a:xfrm>
        </p:spPr>
        <p:txBody>
          <a:bodyPr/>
          <a:lstStyle/>
          <a:p>
            <a:pPr algn="ctr"/>
            <a:r>
              <a:rPr lang="es-ES" sz="3600" b="1" dirty="0"/>
              <a:t>CAMPAÑAS DE EXPORTACION</a:t>
            </a:r>
          </a:p>
        </p:txBody>
      </p:sp>
      <p:pic>
        <p:nvPicPr>
          <p:cNvPr id="2050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656DD609-40EA-D946-857D-0BBA4BC6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06" y="457200"/>
            <a:ext cx="1559380" cy="15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E2F2D3D-69A1-6546-956C-86652AB760A9}"/>
              </a:ext>
            </a:extLst>
          </p:cNvPr>
          <p:cNvSpPr txBox="1"/>
          <p:nvPr/>
        </p:nvSpPr>
        <p:spPr>
          <a:xfrm>
            <a:off x="908517" y="3962083"/>
            <a:ext cx="99310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+mj-lt"/>
                <a:ea typeface="+mj-ea"/>
                <a:cs typeface="+mj-cs"/>
              </a:rPr>
              <a:t>Real Decreto 387/2021, de 1 de junio, por el que se regula el régimen de certificación fitosanitaria oficial para la exportación de vegetales y productos vegetales y se modifica el Real Decreto 58/2005, de 21 de enero, por el que se adoptan medidas de protección contra la introducción y difusión en el territorio nacional y de la Comunidad Europea de organismos nocivos para los vegetales o productos vegetales, así como para la exportación y tránsito hacia países terceros.</a:t>
            </a:r>
          </a:p>
        </p:txBody>
      </p:sp>
    </p:spTree>
    <p:extLst>
      <p:ext uri="{BB962C8B-B14F-4D97-AF65-F5344CB8AC3E}">
        <p14:creationId xmlns:p14="http://schemas.microsoft.com/office/powerpoint/2010/main" val="26779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3235E4A-D6BC-BB41-8FAE-BAC6DBB794CC}"/>
              </a:ext>
            </a:extLst>
          </p:cNvPr>
          <p:cNvGrpSpPr/>
          <p:nvPr/>
        </p:nvGrpSpPr>
        <p:grpSpPr>
          <a:xfrm>
            <a:off x="455837" y="3035867"/>
            <a:ext cx="3076218" cy="2460974"/>
            <a:chOff x="455837" y="3035867"/>
            <a:chExt cx="3076218" cy="2460974"/>
          </a:xfrm>
        </p:grpSpPr>
        <p:pic>
          <p:nvPicPr>
            <p:cNvPr id="2050" name="Picture 2" descr="REGIONES DE ESPAÑA » Conoce cómo son y que te ofrecen sus tierras">
              <a:extLst>
                <a:ext uri="{FF2B5EF4-FFF2-40B4-BE49-F238E27FC236}">
                  <a16:creationId xmlns:a16="http://schemas.microsoft.com/office/drawing/2014/main" id="{769A4791-3FDE-B148-ABD4-F4AD2229A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37" y="3035867"/>
              <a:ext cx="3076218" cy="246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ultiplicación 4">
              <a:extLst>
                <a:ext uri="{FF2B5EF4-FFF2-40B4-BE49-F238E27FC236}">
                  <a16:creationId xmlns:a16="http://schemas.microsoft.com/office/drawing/2014/main" id="{79EC2DEC-1EFD-BB43-B071-1C6F5F167F90}"/>
                </a:ext>
              </a:extLst>
            </p:cNvPr>
            <p:cNvSpPr/>
            <p:nvPr/>
          </p:nvSpPr>
          <p:spPr>
            <a:xfrm>
              <a:off x="677334" y="4563015"/>
              <a:ext cx="551859" cy="909246"/>
            </a:xfrm>
            <a:prstGeom prst="mathMultiply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07537" cy="1320800"/>
          </a:xfrm>
        </p:spPr>
        <p:txBody>
          <a:bodyPr/>
          <a:lstStyle/>
          <a:p>
            <a:r>
              <a:rPr lang="es-ES" b="1" dirty="0"/>
              <a:t>1. Campañas especificas de exportación: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DFB21D8-7B29-114A-BDB3-70A36F5F5A05}"/>
              </a:ext>
            </a:extLst>
          </p:cNvPr>
          <p:cNvGrpSpPr/>
          <p:nvPr/>
        </p:nvGrpSpPr>
        <p:grpSpPr>
          <a:xfrm>
            <a:off x="2742301" y="1276018"/>
            <a:ext cx="2412385" cy="1700638"/>
            <a:chOff x="2742301" y="1276018"/>
            <a:chExt cx="2412385" cy="1700638"/>
          </a:xfrm>
        </p:grpSpPr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3961DDD1-A8FB-9244-A2E2-2D83F576F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286" y="1276018"/>
              <a:ext cx="1549400" cy="130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lecha izquierda 9">
              <a:extLst>
                <a:ext uri="{FF2B5EF4-FFF2-40B4-BE49-F238E27FC236}">
                  <a16:creationId xmlns:a16="http://schemas.microsoft.com/office/drawing/2014/main" id="{215C7D48-EAE0-1743-8B13-90BF9CAC6B9B}"/>
                </a:ext>
              </a:extLst>
            </p:cNvPr>
            <p:cNvSpPr/>
            <p:nvPr/>
          </p:nvSpPr>
          <p:spPr>
            <a:xfrm rot="8439141">
              <a:off x="2742301" y="2739966"/>
              <a:ext cx="1244906" cy="2366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92DFD5-C007-A84E-9E9F-CBEF96E299AB}"/>
              </a:ext>
            </a:extLst>
          </p:cNvPr>
          <p:cNvGrpSpPr/>
          <p:nvPr/>
        </p:nvGrpSpPr>
        <p:grpSpPr>
          <a:xfrm>
            <a:off x="3587595" y="1768274"/>
            <a:ext cx="3169417" cy="1591098"/>
            <a:chOff x="3587595" y="1768274"/>
            <a:chExt cx="3169417" cy="1591098"/>
          </a:xfrm>
        </p:grpSpPr>
        <p:pic>
          <p:nvPicPr>
            <p:cNvPr id="2054" name="Picture 6" descr="mapa de la bandera de sudáfrica 2400647 Vector en Vecteezy">
              <a:extLst>
                <a:ext uri="{FF2B5EF4-FFF2-40B4-BE49-F238E27FC236}">
                  <a16:creationId xmlns:a16="http://schemas.microsoft.com/office/drawing/2014/main" id="{FB728F99-98EF-B44E-BBAC-A31589DF15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4" t="30886" r="16020" b="8609"/>
            <a:stretch/>
          </p:blipFill>
          <p:spPr bwMode="auto">
            <a:xfrm>
              <a:off x="5434988" y="1768274"/>
              <a:ext cx="1322024" cy="115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echa izquierda 16">
              <a:extLst>
                <a:ext uri="{FF2B5EF4-FFF2-40B4-BE49-F238E27FC236}">
                  <a16:creationId xmlns:a16="http://schemas.microsoft.com/office/drawing/2014/main" id="{3EB96C71-7842-AD40-8317-1B0DE36EE741}"/>
                </a:ext>
              </a:extLst>
            </p:cNvPr>
            <p:cNvSpPr/>
            <p:nvPr/>
          </p:nvSpPr>
          <p:spPr>
            <a:xfrm rot="9136814">
              <a:off x="3587595" y="3112075"/>
              <a:ext cx="1942570" cy="24729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1D0467BE-A095-DC49-856A-80D0B107F17B}"/>
              </a:ext>
            </a:extLst>
          </p:cNvPr>
          <p:cNvGrpSpPr/>
          <p:nvPr/>
        </p:nvGrpSpPr>
        <p:grpSpPr>
          <a:xfrm>
            <a:off x="3628699" y="3182466"/>
            <a:ext cx="3366680" cy="1513858"/>
            <a:chOff x="3628699" y="3182466"/>
            <a:chExt cx="3366680" cy="1513858"/>
          </a:xfrm>
        </p:grpSpPr>
        <p:pic>
          <p:nvPicPr>
            <p:cNvPr id="2052" name="Picture 4" descr="Superliga de China - Wikipedia, la enciclopedia libre">
              <a:extLst>
                <a:ext uri="{FF2B5EF4-FFF2-40B4-BE49-F238E27FC236}">
                  <a16:creationId xmlns:a16="http://schemas.microsoft.com/office/drawing/2014/main" id="{354DF072-50A2-A746-AD03-6B4912D50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621" y="3182466"/>
              <a:ext cx="1798758" cy="151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lecha izquierda 17">
              <a:extLst>
                <a:ext uri="{FF2B5EF4-FFF2-40B4-BE49-F238E27FC236}">
                  <a16:creationId xmlns:a16="http://schemas.microsoft.com/office/drawing/2014/main" id="{57784297-513E-9240-946B-596E7688B359}"/>
                </a:ext>
              </a:extLst>
            </p:cNvPr>
            <p:cNvSpPr/>
            <p:nvPr/>
          </p:nvSpPr>
          <p:spPr>
            <a:xfrm rot="10210282">
              <a:off x="3628699" y="4079148"/>
              <a:ext cx="1244906" cy="2366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4CC23B0-C210-AF49-8528-3EFB8E145092}"/>
              </a:ext>
            </a:extLst>
          </p:cNvPr>
          <p:cNvGrpSpPr/>
          <p:nvPr/>
        </p:nvGrpSpPr>
        <p:grpSpPr>
          <a:xfrm>
            <a:off x="2587131" y="4899293"/>
            <a:ext cx="2609490" cy="1665999"/>
            <a:chOff x="2587131" y="4899293"/>
            <a:chExt cx="2609490" cy="1665999"/>
          </a:xfrm>
        </p:grpSpPr>
        <p:pic>
          <p:nvPicPr>
            <p:cNvPr id="2056" name="Picture 8" descr="División político-territorial de Australia">
              <a:extLst>
                <a:ext uri="{FF2B5EF4-FFF2-40B4-BE49-F238E27FC236}">
                  <a16:creationId xmlns:a16="http://schemas.microsoft.com/office/drawing/2014/main" id="{C2DA4FF7-4EAF-DB4C-B9D0-4C280245D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352" y="5041049"/>
              <a:ext cx="1633269" cy="152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lecha izquierda 18">
              <a:extLst>
                <a:ext uri="{FF2B5EF4-FFF2-40B4-BE49-F238E27FC236}">
                  <a16:creationId xmlns:a16="http://schemas.microsoft.com/office/drawing/2014/main" id="{BEDE4556-771F-EB42-8013-2E3E5211AC78}"/>
                </a:ext>
              </a:extLst>
            </p:cNvPr>
            <p:cNvSpPr/>
            <p:nvPr/>
          </p:nvSpPr>
          <p:spPr>
            <a:xfrm rot="12905106">
              <a:off x="2587131" y="4899293"/>
              <a:ext cx="1244906" cy="2366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3EECDE1-8E33-1343-910F-7D9F4EE4BB97}"/>
              </a:ext>
            </a:extLst>
          </p:cNvPr>
          <p:cNvSpPr txBox="1"/>
          <p:nvPr/>
        </p:nvSpPr>
        <p:spPr>
          <a:xfrm>
            <a:off x="7455991" y="3199130"/>
            <a:ext cx="31624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Acuerdo bilateral entre España y un país tercero para poder exportar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A805809-611E-D242-B959-DD3A792A6C57}"/>
              </a:ext>
            </a:extLst>
          </p:cNvPr>
          <p:cNvGrpSpPr/>
          <p:nvPr/>
        </p:nvGrpSpPr>
        <p:grpSpPr>
          <a:xfrm>
            <a:off x="1155097" y="1635554"/>
            <a:ext cx="1242326" cy="1713476"/>
            <a:chOff x="1155097" y="1635554"/>
            <a:chExt cx="1242326" cy="1713476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EDB02EF7-A65D-BB4D-AFA7-F51639ACAC19}"/>
                </a:ext>
              </a:extLst>
            </p:cNvPr>
            <p:cNvSpPr txBox="1"/>
            <p:nvPr/>
          </p:nvSpPr>
          <p:spPr>
            <a:xfrm>
              <a:off x="1155097" y="1635554"/>
              <a:ext cx="124232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4000" b="1" dirty="0"/>
                <a:t>Etc.</a:t>
              </a:r>
            </a:p>
          </p:txBody>
        </p:sp>
        <p:sp>
          <p:nvSpPr>
            <p:cNvPr id="22" name="Flecha izquierda 21">
              <a:extLst>
                <a:ext uri="{FF2B5EF4-FFF2-40B4-BE49-F238E27FC236}">
                  <a16:creationId xmlns:a16="http://schemas.microsoft.com/office/drawing/2014/main" id="{C49F662C-59C8-E444-B7F4-E93F05BB5C53}"/>
                </a:ext>
              </a:extLst>
            </p:cNvPr>
            <p:cNvSpPr/>
            <p:nvPr/>
          </p:nvSpPr>
          <p:spPr>
            <a:xfrm rot="5400000">
              <a:off x="1128194" y="2693393"/>
              <a:ext cx="1101045" cy="2102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222" name="Picture 6" descr="Dibujo de Racimo de uvas pintado por en Dibujos.net el día 11-09-20 a las  20:34:41. Imprime, pinta o colorea tus propios dibujos!">
            <a:extLst>
              <a:ext uri="{FF2B5EF4-FFF2-40B4-BE49-F238E27FC236}">
                <a16:creationId xmlns:a16="http://schemas.microsoft.com/office/drawing/2014/main" id="{1476CA7A-3F5F-864B-9DDB-C65089B9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70" y="2613816"/>
            <a:ext cx="812561" cy="6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41,311 Limon Dibujo Imágenes y Fotos - 123RF">
            <a:extLst>
              <a:ext uri="{FF2B5EF4-FFF2-40B4-BE49-F238E27FC236}">
                <a16:creationId xmlns:a16="http://schemas.microsoft.com/office/drawing/2014/main" id="{23DC56DA-74F8-F040-ABAE-88BC97E3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79" y="4961958"/>
            <a:ext cx="612001" cy="6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urazno vector, gráfico vectorial, imágenes de Durazno vectoriales de stock  | Depositphotos®">
            <a:extLst>
              <a:ext uri="{FF2B5EF4-FFF2-40B4-BE49-F238E27FC236}">
                <a16:creationId xmlns:a16="http://schemas.microsoft.com/office/drawing/2014/main" id="{7E665FDA-ADCA-6043-9310-143A403C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80" y="4387472"/>
            <a:ext cx="795133" cy="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Campañas especificas de exportación: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9880"/>
            <a:ext cx="9336999" cy="43812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000" dirty="0"/>
              <a:t>Regulado por un </a:t>
            </a:r>
            <a:r>
              <a:rPr lang="es-ES" sz="2000" b="1" dirty="0"/>
              <a:t>protocolo de exportación que deben cumplir los productores y operadores:</a:t>
            </a:r>
            <a:endParaRPr lang="es-ES" sz="2000" dirty="0"/>
          </a:p>
          <a:p>
            <a:pPr lvl="1" algn="just"/>
            <a:r>
              <a:rPr lang="es-ES" sz="1800" dirty="0"/>
              <a:t>Descripción de los organismos de cuarentena</a:t>
            </a:r>
          </a:p>
          <a:p>
            <a:pPr lvl="1" algn="just"/>
            <a:r>
              <a:rPr lang="es-ES" sz="1800" dirty="0"/>
              <a:t>Pruebas analíticas</a:t>
            </a:r>
          </a:p>
          <a:p>
            <a:pPr lvl="1" algn="just"/>
            <a:r>
              <a:rPr lang="es-ES" sz="1800" dirty="0"/>
              <a:t>Instalación de trampas</a:t>
            </a:r>
          </a:p>
          <a:p>
            <a:pPr lvl="1" algn="just"/>
            <a:r>
              <a:rPr lang="es-ES" sz="1800" dirty="0"/>
              <a:t>Umbrales de tratamiento</a:t>
            </a:r>
          </a:p>
          <a:p>
            <a:pPr lvl="1" algn="just"/>
            <a:r>
              <a:rPr lang="es-ES" sz="1800" dirty="0"/>
              <a:t>Umbrales para la exclusión de parcelas</a:t>
            </a:r>
          </a:p>
          <a:p>
            <a:pPr lvl="1" algn="just"/>
            <a:r>
              <a:rPr lang="es-ES" sz="1800" dirty="0"/>
              <a:t>Practicas culturales</a:t>
            </a:r>
          </a:p>
          <a:p>
            <a:pPr lvl="1" algn="just"/>
            <a:r>
              <a:rPr lang="es-ES" sz="1800" dirty="0"/>
              <a:t>Muestreos</a:t>
            </a:r>
          </a:p>
          <a:p>
            <a:pPr lvl="1" algn="just"/>
            <a:r>
              <a:rPr lang="es-ES" sz="1800" dirty="0"/>
              <a:t>Controles y medidas fitosanitarias en almacén</a:t>
            </a:r>
          </a:p>
          <a:p>
            <a:pPr marL="342900" lvl="1" indent="-342900" algn="just"/>
            <a:r>
              <a:rPr lang="es-ES" sz="2100" dirty="0"/>
              <a:t>MAPA desarrolla un </a:t>
            </a:r>
            <a:r>
              <a:rPr lang="es-ES" sz="2100" b="1" dirty="0"/>
              <a:t>pautas generales para cada campaña </a:t>
            </a:r>
            <a:r>
              <a:rPr lang="es-ES" sz="2100" dirty="0"/>
              <a:t>para el cumplimiento del protocolo</a:t>
            </a:r>
          </a:p>
          <a:p>
            <a:pPr marL="342900" lvl="1" indent="-342900" algn="just"/>
            <a:r>
              <a:rPr lang="es-ES" sz="2100" dirty="0"/>
              <a:t>La </a:t>
            </a:r>
            <a:r>
              <a:rPr lang="es-ES" sz="2100" b="1" dirty="0"/>
              <a:t>CA puede efectuar ella misma los controles </a:t>
            </a:r>
            <a:r>
              <a:rPr lang="es-ES" sz="2100" dirty="0"/>
              <a:t>o </a:t>
            </a:r>
            <a:r>
              <a:rPr lang="es-ES" sz="2100" b="1" dirty="0"/>
              <a:t>delegarlos en una entidad auditora</a:t>
            </a:r>
          </a:p>
          <a:p>
            <a:pPr marL="457200" lvl="1" indent="0" algn="just">
              <a:buNone/>
            </a:pPr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500" t="15893" r="36212" b="4646"/>
          <a:stretch/>
        </p:blipFill>
        <p:spPr>
          <a:xfrm>
            <a:off x="7527471" y="1924993"/>
            <a:ext cx="1746531" cy="24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59032" cy="679554"/>
          </a:xfrm>
        </p:spPr>
        <p:txBody>
          <a:bodyPr/>
          <a:lstStyle/>
          <a:p>
            <a:r>
              <a:rPr lang="es-ES" b="1" dirty="0"/>
              <a:t>Gestión obligatoria a través de CEXVEG</a:t>
            </a:r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2" y="5610998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MANUAL DE LA APLICACIÓN CEXVEG Campañas Específicas de Exportación - PDF  Descargar libre">
            <a:extLst>
              <a:ext uri="{FF2B5EF4-FFF2-40B4-BE49-F238E27FC236}">
                <a16:creationId xmlns:a16="http://schemas.microsoft.com/office/drawing/2014/main" id="{9F6E1FA7-5D13-6C47-84BB-4FB8E09E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74" y="1407301"/>
            <a:ext cx="7293651" cy="47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Conector 12288">
            <a:extLst>
              <a:ext uri="{FF2B5EF4-FFF2-40B4-BE49-F238E27FC236}">
                <a16:creationId xmlns:a16="http://schemas.microsoft.com/office/drawing/2014/main" id="{B2595029-49FB-314C-9CCC-C406BAC70046}"/>
              </a:ext>
            </a:extLst>
          </p:cNvPr>
          <p:cNvSpPr/>
          <p:nvPr/>
        </p:nvSpPr>
        <p:spPr>
          <a:xfrm>
            <a:off x="4017364" y="1888761"/>
            <a:ext cx="2788170" cy="1184223"/>
          </a:xfrm>
          <a:prstGeom prst="flowChartConnector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Conector 66">
            <a:extLst>
              <a:ext uri="{FF2B5EF4-FFF2-40B4-BE49-F238E27FC236}">
                <a16:creationId xmlns:a16="http://schemas.microsoft.com/office/drawing/2014/main" id="{5978F994-A721-D747-A255-611DAA828069}"/>
              </a:ext>
            </a:extLst>
          </p:cNvPr>
          <p:cNvSpPr/>
          <p:nvPr/>
        </p:nvSpPr>
        <p:spPr>
          <a:xfrm>
            <a:off x="6845508" y="2730709"/>
            <a:ext cx="2788170" cy="1184223"/>
          </a:xfrm>
          <a:prstGeom prst="flowChartConnector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5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59032" cy="679554"/>
          </a:xfrm>
        </p:spPr>
        <p:txBody>
          <a:bodyPr/>
          <a:lstStyle/>
          <a:p>
            <a:r>
              <a:rPr lang="es-ES" b="1" dirty="0"/>
              <a:t>CEXVEG. MODULO CAMPAÑAS ESPECIFICAS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C53DC-E57B-6A46-A939-D4568077E38B}"/>
              </a:ext>
            </a:extLst>
          </p:cNvPr>
          <p:cNvSpPr txBox="1"/>
          <p:nvPr/>
        </p:nvSpPr>
        <p:spPr>
          <a:xfrm>
            <a:off x="3085838" y="1456636"/>
            <a:ext cx="271321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dirty="0"/>
              <a:t>SOLICITUD INSCRIPCION OPERADOR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EB7698DA-6EE4-7E4A-BAC7-8B36C4FEB037}"/>
              </a:ext>
            </a:extLst>
          </p:cNvPr>
          <p:cNvGrpSpPr/>
          <p:nvPr/>
        </p:nvGrpSpPr>
        <p:grpSpPr>
          <a:xfrm>
            <a:off x="1178510" y="2102967"/>
            <a:ext cx="6398778" cy="681955"/>
            <a:chOff x="189161" y="2102967"/>
            <a:chExt cx="6398778" cy="681955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C76F271-C963-1B47-BCAE-78F8DE19765D}"/>
                </a:ext>
              </a:extLst>
            </p:cNvPr>
            <p:cNvSpPr txBox="1"/>
            <p:nvPr/>
          </p:nvSpPr>
          <p:spPr>
            <a:xfrm>
              <a:off x="189161" y="2415590"/>
              <a:ext cx="2713219" cy="369332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Parcelas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93AC5A5-A7A5-CF42-B050-878665DEE91F}"/>
                </a:ext>
              </a:extLst>
            </p:cNvPr>
            <p:cNvSpPr txBox="1"/>
            <p:nvPr/>
          </p:nvSpPr>
          <p:spPr>
            <a:xfrm>
              <a:off x="3874720" y="2415590"/>
              <a:ext cx="2713219" cy="369332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Almacenes</a:t>
              </a: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26A2B7DF-0787-B543-A175-57DF8F845523}"/>
                </a:ext>
              </a:extLst>
            </p:cNvPr>
            <p:cNvCxnSpPr/>
            <p:nvPr/>
          </p:nvCxnSpPr>
          <p:spPr>
            <a:xfrm flipH="1">
              <a:off x="1905918" y="2102967"/>
              <a:ext cx="190570" cy="31262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0F1AE733-2BFB-E144-A43E-AB4CD78DC13A}"/>
                </a:ext>
              </a:extLst>
            </p:cNvPr>
            <p:cNvCxnSpPr>
              <a:cxnSpLocks/>
            </p:cNvCxnSpPr>
            <p:nvPr/>
          </p:nvCxnSpPr>
          <p:spPr>
            <a:xfrm>
              <a:off x="4814209" y="2112594"/>
              <a:ext cx="327417" cy="30299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6434DA2-5E7B-774B-8E37-0ACFCFDD36F6}"/>
              </a:ext>
            </a:extLst>
          </p:cNvPr>
          <p:cNvGrpSpPr/>
          <p:nvPr/>
        </p:nvGrpSpPr>
        <p:grpSpPr>
          <a:xfrm>
            <a:off x="3085837" y="2799698"/>
            <a:ext cx="2713219" cy="912700"/>
            <a:chOff x="2096488" y="2799698"/>
            <a:chExt cx="2713219" cy="91270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A5F60F8-8599-374B-801E-1A4D9F48B38F}"/>
                </a:ext>
              </a:extLst>
            </p:cNvPr>
            <p:cNvSpPr txBox="1"/>
            <p:nvPr/>
          </p:nvSpPr>
          <p:spPr>
            <a:xfrm>
              <a:off x="2096488" y="3066067"/>
              <a:ext cx="271321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/>
              </a:lvl1pPr>
            </a:lstStyle>
            <a:p>
              <a:r>
                <a:rPr lang="es-ES" dirty="0"/>
                <a:t>VALIDACION SOLICITUDES CARM</a:t>
              </a:r>
            </a:p>
          </p:txBody>
        </p: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935B8124-19FE-AE4F-BFF2-5444F3A09661}"/>
                </a:ext>
              </a:extLst>
            </p:cNvPr>
            <p:cNvCxnSpPr>
              <a:cxnSpLocks/>
            </p:cNvCxnSpPr>
            <p:nvPr/>
          </p:nvCxnSpPr>
          <p:spPr>
            <a:xfrm>
              <a:off x="2430554" y="2799698"/>
              <a:ext cx="0" cy="24346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FC0B1069-05B7-3845-90EB-71795524EEDA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57" y="2817188"/>
              <a:ext cx="0" cy="24346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9846447-A001-654B-B0A2-A293A27B1A5C}"/>
              </a:ext>
            </a:extLst>
          </p:cNvPr>
          <p:cNvGrpSpPr/>
          <p:nvPr/>
        </p:nvGrpSpPr>
        <p:grpSpPr>
          <a:xfrm>
            <a:off x="502122" y="3734085"/>
            <a:ext cx="6885529" cy="2935550"/>
            <a:chOff x="-487227" y="3734085"/>
            <a:chExt cx="6885529" cy="2935550"/>
          </a:xfrm>
        </p:grpSpPr>
        <p:pic>
          <p:nvPicPr>
            <p:cNvPr id="4" name="Picture 2" descr="Gestión Comunidad Autonoma Region de Murcia – L&amp;#39;ACADEMIA">
              <a:extLst>
                <a:ext uri="{FF2B5EF4-FFF2-40B4-BE49-F238E27FC236}">
                  <a16:creationId xmlns:a16="http://schemas.microsoft.com/office/drawing/2014/main" id="{C07D8235-9EB5-B14D-8652-F6FA7BF37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227" y="5610998"/>
              <a:ext cx="1058637" cy="105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835511F-9ADB-5246-BD79-2E9FBFD8F81F}"/>
                </a:ext>
              </a:extLst>
            </p:cNvPr>
            <p:cNvSpPr txBox="1"/>
            <p:nvPr/>
          </p:nvSpPr>
          <p:spPr>
            <a:xfrm>
              <a:off x="677334" y="3970643"/>
              <a:ext cx="5720968" cy="3693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2000">
                  <a:srgbClr val="FFFF00"/>
                </a:gs>
                <a:gs pos="59000">
                  <a:srgbClr val="FFFF00"/>
                </a:gs>
                <a:gs pos="100000">
                  <a:schemeClr val="accent5"/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/>
              </a:lvl1pPr>
            </a:lstStyle>
            <a:p>
              <a:r>
                <a:rPr lang="es-ES" dirty="0"/>
                <a:t>REGISTRO OFICIAL MAPA</a:t>
              </a:r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5D8B357E-E15C-7246-8C6A-FB5E4AD4EF1B}"/>
                </a:ext>
              </a:extLst>
            </p:cNvPr>
            <p:cNvCxnSpPr>
              <a:cxnSpLocks/>
            </p:cNvCxnSpPr>
            <p:nvPr/>
          </p:nvCxnSpPr>
          <p:spPr>
            <a:xfrm>
              <a:off x="3469866" y="3734085"/>
              <a:ext cx="0" cy="24346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DC8A86D2-9741-5048-AFDD-5E648E990747}"/>
              </a:ext>
            </a:extLst>
          </p:cNvPr>
          <p:cNvGrpSpPr/>
          <p:nvPr/>
        </p:nvGrpSpPr>
        <p:grpSpPr>
          <a:xfrm>
            <a:off x="4527167" y="4378663"/>
            <a:ext cx="3372411" cy="1034540"/>
            <a:chOff x="3537818" y="4378663"/>
            <a:chExt cx="3372411" cy="1034540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C879AE6-3D65-D14B-BAD4-E4275FB64B29}"/>
                </a:ext>
              </a:extLst>
            </p:cNvPr>
            <p:cNvSpPr txBox="1"/>
            <p:nvPr/>
          </p:nvSpPr>
          <p:spPr>
            <a:xfrm>
              <a:off x="3537818" y="4766872"/>
              <a:ext cx="3372411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/>
              </a:lvl1pPr>
            </a:lstStyle>
            <a:p>
              <a:r>
                <a:rPr lang="es-ES" dirty="0"/>
                <a:t>CONTROL CUMPLIMIENTO PROTOCOLO (CARM)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7301622A-F1F1-F846-9860-FD6F4C304CCD}"/>
                </a:ext>
              </a:extLst>
            </p:cNvPr>
            <p:cNvCxnSpPr>
              <a:cxnSpLocks/>
            </p:cNvCxnSpPr>
            <p:nvPr/>
          </p:nvCxnSpPr>
          <p:spPr>
            <a:xfrm>
              <a:off x="4549157" y="4378663"/>
              <a:ext cx="0" cy="36818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5B17FCB3-2AA1-E449-A6B7-5E52AAC09CBE}"/>
              </a:ext>
            </a:extLst>
          </p:cNvPr>
          <p:cNvGrpSpPr/>
          <p:nvPr/>
        </p:nvGrpSpPr>
        <p:grpSpPr>
          <a:xfrm>
            <a:off x="1178510" y="4885348"/>
            <a:ext cx="3288560" cy="369332"/>
            <a:chOff x="189161" y="4885348"/>
            <a:chExt cx="3288560" cy="369332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E87832D-72FB-6C45-997C-26497D296D7C}"/>
                </a:ext>
              </a:extLst>
            </p:cNvPr>
            <p:cNvSpPr txBox="1"/>
            <p:nvPr/>
          </p:nvSpPr>
          <p:spPr>
            <a:xfrm>
              <a:off x="189161" y="4885348"/>
              <a:ext cx="2713219" cy="369332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" dirty="0"/>
                <a:t>ENTIDAD AUDITORA</a:t>
              </a:r>
            </a:p>
          </p:txBody>
        </p: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370F5CD7-95E4-C241-8CC0-536FCC4E2C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7337" y="5020269"/>
              <a:ext cx="420439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F22005A6-3397-A149-B45A-6C5CC00180B5}"/>
                </a:ext>
              </a:extLst>
            </p:cNvPr>
            <p:cNvCxnSpPr>
              <a:cxnSpLocks/>
            </p:cNvCxnSpPr>
            <p:nvPr/>
          </p:nvCxnSpPr>
          <p:spPr>
            <a:xfrm>
              <a:off x="3030513" y="5187659"/>
              <a:ext cx="447208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10FB30E5-2B67-2D44-8634-5CD5191CA3AD}"/>
              </a:ext>
            </a:extLst>
          </p:cNvPr>
          <p:cNvGrpSpPr/>
          <p:nvPr/>
        </p:nvGrpSpPr>
        <p:grpSpPr>
          <a:xfrm>
            <a:off x="3479244" y="5308002"/>
            <a:ext cx="2095846" cy="973739"/>
            <a:chOff x="2489895" y="5308002"/>
            <a:chExt cx="2095846" cy="973739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7E0E091-8353-7E48-85E5-14A283AADD51}"/>
                </a:ext>
              </a:extLst>
            </p:cNvPr>
            <p:cNvSpPr txBox="1"/>
            <p:nvPr/>
          </p:nvSpPr>
          <p:spPr>
            <a:xfrm>
              <a:off x="2489895" y="5635410"/>
              <a:ext cx="2095846" cy="646331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" dirty="0"/>
                <a:t>Laboratorios designados</a:t>
              </a:r>
            </a:p>
          </p:txBody>
        </p:sp>
        <p:cxnSp>
          <p:nvCxnSpPr>
            <p:cNvPr id="48" name="Conector recto de flecha 47">
              <a:extLst>
                <a:ext uri="{FF2B5EF4-FFF2-40B4-BE49-F238E27FC236}">
                  <a16:creationId xmlns:a16="http://schemas.microsoft.com/office/drawing/2014/main" id="{44832181-7B52-CC48-B22A-144A58ACE107}"/>
                </a:ext>
              </a:extLst>
            </p:cNvPr>
            <p:cNvCxnSpPr>
              <a:cxnSpLocks/>
            </p:cNvCxnSpPr>
            <p:nvPr/>
          </p:nvCxnSpPr>
          <p:spPr>
            <a:xfrm>
              <a:off x="2718092" y="5308002"/>
              <a:ext cx="327417" cy="30299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31F1D010-D634-6447-98B7-1F04CC7F8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7111" y="5435756"/>
              <a:ext cx="145240" cy="2202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010F7D7-C1E1-1C40-BC7B-6C1A96F68893}"/>
              </a:ext>
            </a:extLst>
          </p:cNvPr>
          <p:cNvGrpSpPr/>
          <p:nvPr/>
        </p:nvGrpSpPr>
        <p:grpSpPr>
          <a:xfrm>
            <a:off x="7352309" y="2153367"/>
            <a:ext cx="3673406" cy="2578491"/>
            <a:chOff x="6362960" y="2153367"/>
            <a:chExt cx="3673406" cy="2578491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36F260F-5E2A-7E40-B9D4-3DFB4816433D}"/>
                </a:ext>
              </a:extLst>
            </p:cNvPr>
            <p:cNvSpPr txBox="1"/>
            <p:nvPr/>
          </p:nvSpPr>
          <p:spPr>
            <a:xfrm>
              <a:off x="7323147" y="2153367"/>
              <a:ext cx="271321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/>
              </a:lvl1pPr>
            </a:lstStyle>
            <a:p>
              <a:r>
                <a:rPr lang="es-ES" dirty="0"/>
                <a:t>AUTORIZACION PARA LA EXPORTACION</a:t>
              </a:r>
            </a:p>
          </p:txBody>
        </p:sp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75DCDCD8-5C6F-384F-9AFD-23817DBF8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960" y="2813180"/>
              <a:ext cx="960186" cy="191867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677A19A-A9B8-5946-A44A-F37CA88B282F}"/>
              </a:ext>
            </a:extLst>
          </p:cNvPr>
          <p:cNvGrpSpPr/>
          <p:nvPr/>
        </p:nvGrpSpPr>
        <p:grpSpPr>
          <a:xfrm>
            <a:off x="8191503" y="4010478"/>
            <a:ext cx="3577366" cy="1382701"/>
            <a:chOff x="8191503" y="4010478"/>
            <a:chExt cx="3577366" cy="1382701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13F19DD-88D5-7142-B252-F383CD74E182}"/>
                </a:ext>
              </a:extLst>
            </p:cNvPr>
            <p:cNvSpPr txBox="1"/>
            <p:nvPr/>
          </p:nvSpPr>
          <p:spPr>
            <a:xfrm>
              <a:off x="8191503" y="4746848"/>
              <a:ext cx="3577366" cy="64633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2000">
                  <a:srgbClr val="FFFF00"/>
                </a:gs>
                <a:gs pos="59000">
                  <a:srgbClr val="FFFF00"/>
                </a:gs>
                <a:gs pos="100000">
                  <a:schemeClr val="accent5"/>
                </a:gs>
              </a:gsLst>
              <a:lin ang="5400000" scaled="1"/>
            </a:gradFill>
            <a:ln w="25400" cmpd="sng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EMISION CERTIFICADO FITOSANITARO INTERNACIONAL</a:t>
              </a:r>
            </a:p>
          </p:txBody>
        </p: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2FE117D7-F313-154F-AA6F-4367CDD4CE34}"/>
                </a:ext>
              </a:extLst>
            </p:cNvPr>
            <p:cNvCxnSpPr>
              <a:cxnSpLocks/>
            </p:cNvCxnSpPr>
            <p:nvPr/>
          </p:nvCxnSpPr>
          <p:spPr>
            <a:xfrm>
              <a:off x="9648305" y="4010478"/>
              <a:ext cx="0" cy="72138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EE20573-1968-504C-B36C-A2FB9E9BCB8A}"/>
              </a:ext>
            </a:extLst>
          </p:cNvPr>
          <p:cNvGrpSpPr/>
          <p:nvPr/>
        </p:nvGrpSpPr>
        <p:grpSpPr>
          <a:xfrm>
            <a:off x="6550702" y="2874064"/>
            <a:ext cx="5218167" cy="3705233"/>
            <a:chOff x="6550702" y="2874064"/>
            <a:chExt cx="5218167" cy="3705233"/>
          </a:xfrm>
        </p:grpSpPr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7D1BB7C8-9495-9942-996C-F90BA59944F0}"/>
                </a:ext>
              </a:extLst>
            </p:cNvPr>
            <p:cNvGrpSpPr/>
            <p:nvPr/>
          </p:nvGrpSpPr>
          <p:grpSpPr>
            <a:xfrm>
              <a:off x="8312495" y="2874064"/>
              <a:ext cx="2893084" cy="1081034"/>
              <a:chOff x="7323146" y="2874064"/>
              <a:chExt cx="2893084" cy="1081034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6C0ECA6-43FF-B444-AEA2-9C62246253C1}"/>
                  </a:ext>
                </a:extLst>
              </p:cNvPr>
              <p:cNvSpPr txBox="1"/>
              <p:nvPr/>
            </p:nvSpPr>
            <p:spPr>
              <a:xfrm>
                <a:off x="7323146" y="3308767"/>
                <a:ext cx="2893084" cy="646331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42000">
                    <a:srgbClr val="FFFF00"/>
                  </a:gs>
                  <a:gs pos="59000">
                    <a:srgbClr val="FFFF00"/>
                  </a:gs>
                  <a:gs pos="100000">
                    <a:schemeClr val="accent5"/>
                  </a:gs>
                </a:gsLst>
                <a:lin ang="5400000" scaled="1"/>
              </a:gradFill>
              <a:ln w="25400" cmpd="sng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r>
                  <a:rPr lang="es-ES" dirty="0"/>
                  <a:t>CONTROL FITOSANITARIO DE LA PARTIDA (MAPA)</a:t>
                </a:r>
              </a:p>
            </p:txBody>
          </p:sp>
          <p:cxnSp>
            <p:nvCxnSpPr>
              <p:cNvPr id="57" name="Conector recto de flecha 56">
                <a:extLst>
                  <a:ext uri="{FF2B5EF4-FFF2-40B4-BE49-F238E27FC236}">
                    <a16:creationId xmlns:a16="http://schemas.microsoft.com/office/drawing/2014/main" id="{627489F9-5632-CE4E-AE58-3AF91814F3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8956" y="2874064"/>
                <a:ext cx="0" cy="368185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F94CD4B-89DF-5045-8414-937389097A52}"/>
                </a:ext>
              </a:extLst>
            </p:cNvPr>
            <p:cNvSpPr txBox="1"/>
            <p:nvPr/>
          </p:nvSpPr>
          <p:spPr>
            <a:xfrm>
              <a:off x="6550702" y="5655967"/>
              <a:ext cx="52181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b="1" dirty="0"/>
                <a:t>Inspección se puede hacer en los puestos de control en frontera o en el almacén del productor previa solicitud y autorización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4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59032" cy="739515"/>
          </a:xfrm>
        </p:spPr>
        <p:txBody>
          <a:bodyPr/>
          <a:lstStyle/>
          <a:p>
            <a:r>
              <a:rPr lang="es-ES" b="1" dirty="0"/>
              <a:t>Entidad auditora: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70897" cy="333677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Es </a:t>
            </a:r>
            <a:r>
              <a:rPr lang="es-ES" b="1" dirty="0"/>
              <a:t>autorizada por el MAPA </a:t>
            </a:r>
            <a:r>
              <a:rPr lang="es-ES" dirty="0"/>
              <a:t>(antes lo hacia la CA)</a:t>
            </a:r>
          </a:p>
          <a:p>
            <a:pPr algn="just"/>
            <a:r>
              <a:rPr lang="es-ES" dirty="0"/>
              <a:t>La empresa a su vez </a:t>
            </a:r>
            <a:r>
              <a:rPr lang="es-ES" b="1" dirty="0"/>
              <a:t>debe tener técnicos </a:t>
            </a:r>
            <a:r>
              <a:rPr lang="es-ES" dirty="0"/>
              <a:t>designados (pueden ser agentes de control independientes o no)</a:t>
            </a:r>
          </a:p>
          <a:p>
            <a:pPr algn="just"/>
            <a:r>
              <a:rPr lang="es-ES" b="1" dirty="0"/>
              <a:t>La supervisión se hace por la CA</a:t>
            </a:r>
          </a:p>
          <a:p>
            <a:pPr algn="just"/>
            <a:r>
              <a:rPr lang="es-ES" b="1" dirty="0"/>
              <a:t>Obligación de hacer un informe anual</a:t>
            </a:r>
          </a:p>
          <a:p>
            <a:pPr algn="just"/>
            <a:r>
              <a:rPr lang="es-ES" dirty="0"/>
              <a:t>Es</a:t>
            </a:r>
            <a:r>
              <a:rPr lang="es-ES" b="1" dirty="0"/>
              <a:t> auditada por el MAPA</a:t>
            </a:r>
          </a:p>
          <a:p>
            <a:pPr algn="just"/>
            <a:r>
              <a:rPr lang="es-ES" dirty="0"/>
              <a:t>Su</a:t>
            </a:r>
            <a:r>
              <a:rPr lang="es-ES" b="1" dirty="0"/>
              <a:t> ámbito es nacional</a:t>
            </a:r>
          </a:p>
          <a:p>
            <a:pPr algn="just"/>
            <a:r>
              <a:rPr lang="es-ES" b="1" dirty="0"/>
              <a:t>La autorización es especifica por campaña (producto/país)</a:t>
            </a:r>
          </a:p>
          <a:p>
            <a:pPr algn="just"/>
            <a:r>
              <a:rPr lang="es-ES" b="1" dirty="0"/>
              <a:t>Se incluyen de oficio en un registro nacional en CEXVEG</a:t>
            </a:r>
          </a:p>
          <a:p>
            <a:pPr algn="just"/>
            <a:endParaRPr lang="es-ES" b="1" dirty="0"/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ditoria Agropecuaria - Agro Consultas">
            <a:extLst>
              <a:ext uri="{FF2B5EF4-FFF2-40B4-BE49-F238E27FC236}">
                <a16:creationId xmlns:a16="http://schemas.microsoft.com/office/drawing/2014/main" id="{A46AD623-7CB5-3D49-AD71-94A29E4F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43" y="4147762"/>
            <a:ext cx="3309869" cy="16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{22CA4B8B-06D5-8E48-8C04-B2F7E705369F}tf10001060</Template>
  <TotalTime>7228</TotalTime>
  <Words>1172</Words>
  <Application>Microsoft Macintosh PowerPoint</Application>
  <PresentationFormat>Panorámica</PresentationFormat>
  <Paragraphs>149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Faceta</vt:lpstr>
      <vt:lpstr>Nuevas herramientas en la gestión de las exportaciones de productos vegetales y material  vegetal</vt:lpstr>
      <vt:lpstr>Competencias:</vt:lpstr>
      <vt:lpstr>Un ejemplo:</vt:lpstr>
      <vt:lpstr>CAMPAÑAS DE EXPORTACION</vt:lpstr>
      <vt:lpstr>1. Campañas especificas de exportación:</vt:lpstr>
      <vt:lpstr>Campañas especificas de exportación:</vt:lpstr>
      <vt:lpstr>Gestión obligatoria a través de CEXVEG</vt:lpstr>
      <vt:lpstr>CEXVEG. MODULO CAMPAÑAS ESPECIFICAS</vt:lpstr>
      <vt:lpstr>Entidad auditora:</vt:lpstr>
      <vt:lpstr>2. Exportación genérica con terceros países:</vt:lpstr>
      <vt:lpstr>Exportación genérica con terceros países:</vt:lpstr>
      <vt:lpstr>Gestión obligada a través de CEXVEG</vt:lpstr>
      <vt:lpstr>CEXVEG: MODULO DE EXPORTACION</vt:lpstr>
      <vt:lpstr>Agente de control:</vt:lpstr>
      <vt:lpstr>Agente de control:</vt:lpstr>
      <vt:lpstr>3. Certificados Previos a la Exportación</vt:lpstr>
      <vt:lpstr>Certificado Previo a la Exportación (CPE):</vt:lpstr>
      <vt:lpstr>MODELOS DE CERTIFICACIONES FITOSANITARIAS</vt:lpstr>
      <vt:lpstr>Certificaciones fitosanitarias:</vt:lpstr>
      <vt:lpstr>OTROS TIPOS DE MOVIMIENTOS DE MERCANCIAS</vt:lpstr>
      <vt:lpstr>Movimiento dentro de la UE:</vt:lpstr>
      <vt:lpstr>Movimientos a las Islas Canarias: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LEGALES RESPECTO AL USO DEL OZONO EN LA AGRICULTURA</dc:title>
  <dc:creator>GONZALEZ ZAPATER, FCO. JOSE</dc:creator>
  <cp:lastModifiedBy>GONZALEZ ZAPATER, FCO. JOSE</cp:lastModifiedBy>
  <cp:revision>31</cp:revision>
  <dcterms:created xsi:type="dcterms:W3CDTF">2022-02-11T15:25:00Z</dcterms:created>
  <dcterms:modified xsi:type="dcterms:W3CDTF">2022-03-17T18:07:58Z</dcterms:modified>
</cp:coreProperties>
</file>