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91" r:id="rId5"/>
    <p:sldId id="292" r:id="rId6"/>
    <p:sldId id="268" r:id="rId7"/>
    <p:sldId id="267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5" r:id="rId17"/>
    <p:sldId id="296" r:id="rId18"/>
    <p:sldId id="297" r:id="rId19"/>
    <p:sldId id="300" r:id="rId20"/>
    <p:sldId id="29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3"/>
    <p:restoredTop sz="93695"/>
  </p:normalViewPr>
  <p:slideViewPr>
    <p:cSldViewPr snapToGrid="0" snapToObjects="1">
      <p:cViewPr varScale="1">
        <p:scale>
          <a:sx n="81" d="100"/>
          <a:sy n="81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 ZAPATER, FCO. JOSE" userId="6fa5488d-76fd-4801-ac55-be293db99199" providerId="ADAL" clId="{517C95B1-D4E4-E342-9DD3-6D0F1798A9B6}"/>
    <pc:docChg chg="undo custSel addSld delSld modSld sldOrd">
      <pc:chgData name="GONZALEZ ZAPATER, FCO. JOSE" userId="6fa5488d-76fd-4801-ac55-be293db99199" providerId="ADAL" clId="{517C95B1-D4E4-E342-9DD3-6D0F1798A9B6}" dt="2022-03-17T19:08:34.671" v="9268" actId="2696"/>
      <pc:docMkLst>
        <pc:docMk/>
      </pc:docMkLst>
      <pc:sldChg chg="modSp mod">
        <pc:chgData name="GONZALEZ ZAPATER, FCO. JOSE" userId="6fa5488d-76fd-4801-ac55-be293db99199" providerId="ADAL" clId="{517C95B1-D4E4-E342-9DD3-6D0F1798A9B6}" dt="2022-03-17T05:53:43.106" v="8609" actId="113"/>
        <pc:sldMkLst>
          <pc:docMk/>
          <pc:sldMk cId="1722621710" sldId="256"/>
        </pc:sldMkLst>
        <pc:spChg chg="mod">
          <ac:chgData name="GONZALEZ ZAPATER, FCO. JOSE" userId="6fa5488d-76fd-4801-ac55-be293db99199" providerId="ADAL" clId="{517C95B1-D4E4-E342-9DD3-6D0F1798A9B6}" dt="2022-03-10T19:30:32.361" v="7" actId="20577"/>
          <ac:spMkLst>
            <pc:docMk/>
            <pc:sldMk cId="1722621710" sldId="256"/>
            <ac:spMk id="2" creationId="{9E18D58B-8D68-624E-A407-8294F6571EA6}"/>
          </ac:spMkLst>
        </pc:spChg>
        <pc:spChg chg="mod">
          <ac:chgData name="GONZALEZ ZAPATER, FCO. JOSE" userId="6fa5488d-76fd-4801-ac55-be293db99199" providerId="ADAL" clId="{517C95B1-D4E4-E342-9DD3-6D0F1798A9B6}" dt="2022-03-17T05:53:43.106" v="8609" actId="113"/>
          <ac:spMkLst>
            <pc:docMk/>
            <pc:sldMk cId="1722621710" sldId="256"/>
            <ac:spMk id="3" creationId="{FE762473-8C66-1F44-99EC-ED9CD00BAF47}"/>
          </ac:spMkLst>
        </pc:spChg>
      </pc:sldChg>
      <pc:sldChg chg="addSp modSp mod modAnim">
        <pc:chgData name="GONZALEZ ZAPATER, FCO. JOSE" userId="6fa5488d-76fd-4801-ac55-be293db99199" providerId="ADAL" clId="{517C95B1-D4E4-E342-9DD3-6D0F1798A9B6}" dt="2022-03-17T10:16:09.087" v="9126" actId="20577"/>
        <pc:sldMkLst>
          <pc:docMk/>
          <pc:sldMk cId="3470467533" sldId="257"/>
        </pc:sldMkLst>
        <pc:spChg chg="mod">
          <ac:chgData name="GONZALEZ ZAPATER, FCO. JOSE" userId="6fa5488d-76fd-4801-ac55-be293db99199" providerId="ADAL" clId="{517C95B1-D4E4-E342-9DD3-6D0F1798A9B6}" dt="2022-03-17T05:54:56.405" v="8633" actId="20577"/>
          <ac:spMkLst>
            <pc:docMk/>
            <pc:sldMk cId="3470467533" sldId="257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7T10:14:34.560" v="9047" actId="20577"/>
          <ac:spMkLst>
            <pc:docMk/>
            <pc:sldMk cId="3470467533" sldId="257"/>
            <ac:spMk id="3" creationId="{B2DC1958-768F-9740-AFC1-5CE58E571F50}"/>
          </ac:spMkLst>
        </pc:spChg>
        <pc:spChg chg="add mod">
          <ac:chgData name="GONZALEZ ZAPATER, FCO. JOSE" userId="6fa5488d-76fd-4801-ac55-be293db99199" providerId="ADAL" clId="{517C95B1-D4E4-E342-9DD3-6D0F1798A9B6}" dt="2022-03-17T10:16:09.087" v="9126" actId="20577"/>
          <ac:spMkLst>
            <pc:docMk/>
            <pc:sldMk cId="3470467533" sldId="257"/>
            <ac:spMk id="5" creationId="{BD39C9AB-D4B5-A540-BC66-B9F555412F39}"/>
          </ac:spMkLst>
        </pc:spChg>
        <pc:picChg chg="add mod">
          <ac:chgData name="GONZALEZ ZAPATER, FCO. JOSE" userId="6fa5488d-76fd-4801-ac55-be293db99199" providerId="ADAL" clId="{517C95B1-D4E4-E342-9DD3-6D0F1798A9B6}" dt="2022-03-11T17:18:26.031" v="7333" actId="1076"/>
          <ac:picMkLst>
            <pc:docMk/>
            <pc:sldMk cId="3470467533" sldId="257"/>
            <ac:picMk id="7170" creationId="{21BB9197-B159-1E43-9838-E85F6883A731}"/>
          </ac:picMkLst>
        </pc:picChg>
        <pc:picChg chg="add mod">
          <ac:chgData name="GONZALEZ ZAPATER, FCO. JOSE" userId="6fa5488d-76fd-4801-ac55-be293db99199" providerId="ADAL" clId="{517C95B1-D4E4-E342-9DD3-6D0F1798A9B6}" dt="2022-03-11T17:18:22.814" v="7332" actId="1076"/>
          <ac:picMkLst>
            <pc:docMk/>
            <pc:sldMk cId="3470467533" sldId="257"/>
            <ac:picMk id="7172" creationId="{104050A9-4C69-4243-B0B2-C4FA5174E0EF}"/>
          </ac:picMkLst>
        </pc:picChg>
        <pc:picChg chg="add mod">
          <ac:chgData name="GONZALEZ ZAPATER, FCO. JOSE" userId="6fa5488d-76fd-4801-ac55-be293db99199" providerId="ADAL" clId="{517C95B1-D4E4-E342-9DD3-6D0F1798A9B6}" dt="2022-03-11T17:19:46.772" v="7339" actId="1076"/>
          <ac:picMkLst>
            <pc:docMk/>
            <pc:sldMk cId="3470467533" sldId="257"/>
            <ac:picMk id="7174" creationId="{CCE66F5A-3ABF-3F4B-935B-87204B0146A0}"/>
          </ac:picMkLst>
        </pc:picChg>
      </pc:sldChg>
      <pc:sldChg chg="addSp modSp mod">
        <pc:chgData name="GONZALEZ ZAPATER, FCO. JOSE" userId="6fa5488d-76fd-4801-ac55-be293db99199" providerId="ADAL" clId="{517C95B1-D4E4-E342-9DD3-6D0F1798A9B6}" dt="2022-03-11T16:01:10.595" v="5789"/>
        <pc:sldMkLst>
          <pc:docMk/>
          <pc:sldMk cId="649788477" sldId="258"/>
        </pc:sldMkLst>
        <pc:spChg chg="mod">
          <ac:chgData name="GONZALEZ ZAPATER, FCO. JOSE" userId="6fa5488d-76fd-4801-ac55-be293db99199" providerId="ADAL" clId="{517C95B1-D4E4-E342-9DD3-6D0F1798A9B6}" dt="2022-03-10T19:31:53.197" v="40" actId="20577"/>
          <ac:spMkLst>
            <pc:docMk/>
            <pc:sldMk cId="649788477" sldId="258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1T16:01:10.595" v="5789"/>
          <ac:spMkLst>
            <pc:docMk/>
            <pc:sldMk cId="649788477" sldId="258"/>
            <ac:spMk id="3" creationId="{B2DC1958-768F-9740-AFC1-5CE58E571F50}"/>
          </ac:spMkLst>
        </pc:spChg>
        <pc:grpChg chg="add mod">
          <ac:chgData name="GONZALEZ ZAPATER, FCO. JOSE" userId="6fa5488d-76fd-4801-ac55-be293db99199" providerId="ADAL" clId="{517C95B1-D4E4-E342-9DD3-6D0F1798A9B6}" dt="2022-03-10T19:51:48.938" v="425" actId="1036"/>
          <ac:grpSpMkLst>
            <pc:docMk/>
            <pc:sldMk cId="649788477" sldId="258"/>
            <ac:grpSpMk id="5" creationId="{1BC3C66B-4646-FD4F-81D4-5F2A0C426433}"/>
          </ac:grpSpMkLst>
        </pc:grpChg>
        <pc:picChg chg="add mod">
          <ac:chgData name="GONZALEZ ZAPATER, FCO. JOSE" userId="6fa5488d-76fd-4801-ac55-be293db99199" providerId="ADAL" clId="{517C95B1-D4E4-E342-9DD3-6D0F1798A9B6}" dt="2022-03-10T19:51:39.609" v="420" actId="1036"/>
          <ac:picMkLst>
            <pc:docMk/>
            <pc:sldMk cId="649788477" sldId="258"/>
            <ac:picMk id="1026" creationId="{891B96E5-E5B9-3043-91E4-3ADEA92DEE98}"/>
          </ac:picMkLst>
        </pc:picChg>
        <pc:picChg chg="add mod">
          <ac:chgData name="GONZALEZ ZAPATER, FCO. JOSE" userId="6fa5488d-76fd-4801-ac55-be293db99199" providerId="ADAL" clId="{517C95B1-D4E4-E342-9DD3-6D0F1798A9B6}" dt="2022-03-10T19:51:48.938" v="425" actId="1036"/>
          <ac:picMkLst>
            <pc:docMk/>
            <pc:sldMk cId="649788477" sldId="258"/>
            <ac:picMk id="1028" creationId="{27F0C94B-AACC-524D-86E6-814D155BC2E7}"/>
          </ac:picMkLst>
        </pc:picChg>
        <pc:picChg chg="add mod">
          <ac:chgData name="GONZALEZ ZAPATER, FCO. JOSE" userId="6fa5488d-76fd-4801-ac55-be293db99199" providerId="ADAL" clId="{517C95B1-D4E4-E342-9DD3-6D0F1798A9B6}" dt="2022-03-10T19:51:48.938" v="425" actId="1036"/>
          <ac:picMkLst>
            <pc:docMk/>
            <pc:sldMk cId="649788477" sldId="258"/>
            <ac:picMk id="1030" creationId="{E8F36477-AF81-3649-8A7A-E59EC8AD48AC}"/>
          </ac:picMkLst>
        </pc:picChg>
      </pc:sldChg>
      <pc:sldChg chg="del">
        <pc:chgData name="GONZALEZ ZAPATER, FCO. JOSE" userId="6fa5488d-76fd-4801-ac55-be293db99199" providerId="ADAL" clId="{517C95B1-D4E4-E342-9DD3-6D0F1798A9B6}" dt="2022-03-10T21:49:49.976" v="4917" actId="2696"/>
        <pc:sldMkLst>
          <pc:docMk/>
          <pc:sldMk cId="2284128211" sldId="259"/>
        </pc:sldMkLst>
      </pc:sldChg>
      <pc:sldChg chg="del">
        <pc:chgData name="GONZALEZ ZAPATER, FCO. JOSE" userId="6fa5488d-76fd-4801-ac55-be293db99199" providerId="ADAL" clId="{517C95B1-D4E4-E342-9DD3-6D0F1798A9B6}" dt="2022-03-10T21:49:50.278" v="4918" actId="2696"/>
        <pc:sldMkLst>
          <pc:docMk/>
          <pc:sldMk cId="1537653472" sldId="260"/>
        </pc:sldMkLst>
      </pc:sldChg>
      <pc:sldChg chg="del">
        <pc:chgData name="GONZALEZ ZAPATER, FCO. JOSE" userId="6fa5488d-76fd-4801-ac55-be293db99199" providerId="ADAL" clId="{517C95B1-D4E4-E342-9DD3-6D0F1798A9B6}" dt="2022-03-10T21:49:50.842" v="4919" actId="2696"/>
        <pc:sldMkLst>
          <pc:docMk/>
          <pc:sldMk cId="4096503184" sldId="261"/>
        </pc:sldMkLst>
      </pc:sldChg>
      <pc:sldChg chg="del">
        <pc:chgData name="GONZALEZ ZAPATER, FCO. JOSE" userId="6fa5488d-76fd-4801-ac55-be293db99199" providerId="ADAL" clId="{517C95B1-D4E4-E342-9DD3-6D0F1798A9B6}" dt="2022-03-10T21:49:51.158" v="4920" actId="2696"/>
        <pc:sldMkLst>
          <pc:docMk/>
          <pc:sldMk cId="2473886221" sldId="262"/>
        </pc:sldMkLst>
      </pc:sldChg>
      <pc:sldChg chg="del">
        <pc:chgData name="GONZALEZ ZAPATER, FCO. JOSE" userId="6fa5488d-76fd-4801-ac55-be293db99199" providerId="ADAL" clId="{517C95B1-D4E4-E342-9DD3-6D0F1798A9B6}" dt="2022-03-10T21:49:45.990" v="4911" actId="2696"/>
        <pc:sldMkLst>
          <pc:docMk/>
          <pc:sldMk cId="584934405" sldId="263"/>
        </pc:sldMkLst>
      </pc:sldChg>
      <pc:sldChg chg="del">
        <pc:chgData name="GONZALEZ ZAPATER, FCO. JOSE" userId="6fa5488d-76fd-4801-ac55-be293db99199" providerId="ADAL" clId="{517C95B1-D4E4-E342-9DD3-6D0F1798A9B6}" dt="2022-03-10T21:49:46.700" v="4912" actId="2696"/>
        <pc:sldMkLst>
          <pc:docMk/>
          <pc:sldMk cId="746908249" sldId="264"/>
        </pc:sldMkLst>
      </pc:sldChg>
      <pc:sldChg chg="del">
        <pc:chgData name="GONZALEZ ZAPATER, FCO. JOSE" userId="6fa5488d-76fd-4801-ac55-be293db99199" providerId="ADAL" clId="{517C95B1-D4E4-E342-9DD3-6D0F1798A9B6}" dt="2022-03-10T21:49:47.554" v="4913" actId="2696"/>
        <pc:sldMkLst>
          <pc:docMk/>
          <pc:sldMk cId="3782165790" sldId="265"/>
        </pc:sldMkLst>
      </pc:sldChg>
      <pc:sldChg chg="del">
        <pc:chgData name="GONZALEZ ZAPATER, FCO. JOSE" userId="6fa5488d-76fd-4801-ac55-be293db99199" providerId="ADAL" clId="{517C95B1-D4E4-E342-9DD3-6D0F1798A9B6}" dt="2022-03-10T21:49:48.684" v="4915" actId="2696"/>
        <pc:sldMkLst>
          <pc:docMk/>
          <pc:sldMk cId="3106377905" sldId="266"/>
        </pc:sldMkLst>
      </pc:sldChg>
      <pc:sldChg chg="addSp modSp mod">
        <pc:chgData name="GONZALEZ ZAPATER, FCO. JOSE" userId="6fa5488d-76fd-4801-ac55-be293db99199" providerId="ADAL" clId="{517C95B1-D4E4-E342-9DD3-6D0F1798A9B6}" dt="2022-03-17T10:31:43.312" v="9262" actId="115"/>
        <pc:sldMkLst>
          <pc:docMk/>
          <pc:sldMk cId="3893530857" sldId="267"/>
        </pc:sldMkLst>
        <pc:spChg chg="mod">
          <ac:chgData name="GONZALEZ ZAPATER, FCO. JOSE" userId="6fa5488d-76fd-4801-ac55-be293db99199" providerId="ADAL" clId="{517C95B1-D4E4-E342-9DD3-6D0F1798A9B6}" dt="2022-03-10T20:00:25.563" v="903" actId="20577"/>
          <ac:spMkLst>
            <pc:docMk/>
            <pc:sldMk cId="3893530857" sldId="267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7T10:31:43.312" v="9262" actId="115"/>
          <ac:spMkLst>
            <pc:docMk/>
            <pc:sldMk cId="3893530857" sldId="267"/>
            <ac:spMk id="3" creationId="{B2DC1958-768F-9740-AFC1-5CE58E571F50}"/>
          </ac:spMkLst>
        </pc:spChg>
        <pc:spChg chg="add mod">
          <ac:chgData name="GONZALEZ ZAPATER, FCO. JOSE" userId="6fa5488d-76fd-4801-ac55-be293db99199" providerId="ADAL" clId="{517C95B1-D4E4-E342-9DD3-6D0F1798A9B6}" dt="2022-03-10T20:26:43.293" v="1826" actId="14100"/>
          <ac:spMkLst>
            <pc:docMk/>
            <pc:sldMk cId="3893530857" sldId="267"/>
            <ac:spMk id="5" creationId="{008F6424-019E-314F-883C-C2E108D71F43}"/>
          </ac:spMkLst>
        </pc:spChg>
      </pc:sldChg>
      <pc:sldChg chg="addSp delSp modSp mod ord">
        <pc:chgData name="GONZALEZ ZAPATER, FCO. JOSE" userId="6fa5488d-76fd-4801-ac55-be293db99199" providerId="ADAL" clId="{517C95B1-D4E4-E342-9DD3-6D0F1798A9B6}" dt="2022-03-17T10:30:43.673" v="9260" actId="166"/>
        <pc:sldMkLst>
          <pc:docMk/>
          <pc:sldMk cId="3364821597" sldId="268"/>
        </pc:sldMkLst>
        <pc:spChg chg="mod">
          <ac:chgData name="GONZALEZ ZAPATER, FCO. JOSE" userId="6fa5488d-76fd-4801-ac55-be293db99199" providerId="ADAL" clId="{517C95B1-D4E4-E342-9DD3-6D0F1798A9B6}" dt="2022-03-10T20:13:24.989" v="1633" actId="27636"/>
          <ac:spMkLst>
            <pc:docMk/>
            <pc:sldMk cId="3364821597" sldId="268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7T10:30:33.450" v="9259" actId="207"/>
          <ac:spMkLst>
            <pc:docMk/>
            <pc:sldMk cId="3364821597" sldId="268"/>
            <ac:spMk id="3" creationId="{B2DC1958-768F-9740-AFC1-5CE58E571F50}"/>
          </ac:spMkLst>
        </pc:spChg>
        <pc:spChg chg="add mod">
          <ac:chgData name="GONZALEZ ZAPATER, FCO. JOSE" userId="6fa5488d-76fd-4801-ac55-be293db99199" providerId="ADAL" clId="{517C95B1-D4E4-E342-9DD3-6D0F1798A9B6}" dt="2022-03-17T10:27:43.109" v="9250" actId="207"/>
          <ac:spMkLst>
            <pc:docMk/>
            <pc:sldMk cId="3364821597" sldId="268"/>
            <ac:spMk id="6" creationId="{C27982D0-BED5-6144-9928-9E8A72DA6A26}"/>
          </ac:spMkLst>
        </pc:spChg>
        <pc:spChg chg="add del">
          <ac:chgData name="GONZALEZ ZAPATER, FCO. JOSE" userId="6fa5488d-76fd-4801-ac55-be293db99199" providerId="ADAL" clId="{517C95B1-D4E4-E342-9DD3-6D0F1798A9B6}" dt="2022-03-17T10:24:17.260" v="9189" actId="22"/>
          <ac:spMkLst>
            <pc:docMk/>
            <pc:sldMk cId="3364821597" sldId="268"/>
            <ac:spMk id="10" creationId="{94BE91F5-2C9E-7A44-A913-13913C8C5CBA}"/>
          </ac:spMkLst>
        </pc:spChg>
        <pc:picChg chg="mod">
          <ac:chgData name="GONZALEZ ZAPATER, FCO. JOSE" userId="6fa5488d-76fd-4801-ac55-be293db99199" providerId="ADAL" clId="{517C95B1-D4E4-E342-9DD3-6D0F1798A9B6}" dt="2022-03-17T10:30:43.673" v="9260" actId="166"/>
          <ac:picMkLst>
            <pc:docMk/>
            <pc:sldMk cId="3364821597" sldId="268"/>
            <ac:picMk id="4" creationId="{82DC664E-A065-FD4C-BC11-683C4EF50399}"/>
          </ac:picMkLst>
        </pc:picChg>
        <pc:picChg chg="add mod">
          <ac:chgData name="GONZALEZ ZAPATER, FCO. JOSE" userId="6fa5488d-76fd-4801-ac55-be293db99199" providerId="ADAL" clId="{517C95B1-D4E4-E342-9DD3-6D0F1798A9B6}" dt="2022-03-17T10:21:06.826" v="9187" actId="1440"/>
          <ac:picMkLst>
            <pc:docMk/>
            <pc:sldMk cId="3364821597" sldId="268"/>
            <ac:picMk id="1026" creationId="{873406DA-B89F-0346-AD1F-7C3F37C063CA}"/>
          </ac:picMkLst>
        </pc:picChg>
        <pc:picChg chg="add mod">
          <ac:chgData name="GONZALEZ ZAPATER, FCO. JOSE" userId="6fa5488d-76fd-4801-ac55-be293db99199" providerId="ADAL" clId="{517C95B1-D4E4-E342-9DD3-6D0F1798A9B6}" dt="2022-03-17T10:24:59.271" v="9196" actId="1440"/>
          <ac:picMkLst>
            <pc:docMk/>
            <pc:sldMk cId="3364821597" sldId="268"/>
            <ac:picMk id="1028" creationId="{6DC8B42D-E379-2447-9845-1161D574A051}"/>
          </ac:picMkLst>
        </pc:picChg>
        <pc:picChg chg="add mod">
          <ac:chgData name="GONZALEZ ZAPATER, FCO. JOSE" userId="6fa5488d-76fd-4801-ac55-be293db99199" providerId="ADAL" clId="{517C95B1-D4E4-E342-9DD3-6D0F1798A9B6}" dt="2022-03-17T10:26:30.171" v="9202" actId="1440"/>
          <ac:picMkLst>
            <pc:docMk/>
            <pc:sldMk cId="3364821597" sldId="268"/>
            <ac:picMk id="1030" creationId="{68DE0F74-AFE8-1A4A-AC42-9E0085E299EE}"/>
          </ac:picMkLst>
        </pc:picChg>
        <pc:picChg chg="add mod">
          <ac:chgData name="GONZALEZ ZAPATER, FCO. JOSE" userId="6fa5488d-76fd-4801-ac55-be293db99199" providerId="ADAL" clId="{517C95B1-D4E4-E342-9DD3-6D0F1798A9B6}" dt="2022-03-17T10:29:32.086" v="9256" actId="14100"/>
          <ac:picMkLst>
            <pc:docMk/>
            <pc:sldMk cId="3364821597" sldId="268"/>
            <ac:picMk id="1032" creationId="{56B8468C-EBA3-284A-A895-4F14B87C5548}"/>
          </ac:picMkLst>
        </pc:picChg>
        <pc:picChg chg="add mod">
          <ac:chgData name="GONZALEZ ZAPATER, FCO. JOSE" userId="6fa5488d-76fd-4801-ac55-be293db99199" providerId="ADAL" clId="{517C95B1-D4E4-E342-9DD3-6D0F1798A9B6}" dt="2022-03-17T10:26:51.712" v="9219" actId="1037"/>
          <ac:picMkLst>
            <pc:docMk/>
            <pc:sldMk cId="3364821597" sldId="268"/>
            <ac:picMk id="4098" creationId="{78292D98-8C08-824A-B2B1-D748D919CD9B}"/>
          </ac:picMkLst>
        </pc:picChg>
        <pc:picChg chg="add mod">
          <ac:chgData name="GONZALEZ ZAPATER, FCO. JOSE" userId="6fa5488d-76fd-4801-ac55-be293db99199" providerId="ADAL" clId="{517C95B1-D4E4-E342-9DD3-6D0F1798A9B6}" dt="2022-03-17T10:27:00.494" v="9243" actId="1037"/>
          <ac:picMkLst>
            <pc:docMk/>
            <pc:sldMk cId="3364821597" sldId="268"/>
            <ac:picMk id="4100" creationId="{2FC88D2B-310A-9E46-B275-5CBB03677C82}"/>
          </ac:picMkLst>
        </pc:picChg>
        <pc:picChg chg="add mod">
          <ac:chgData name="GONZALEZ ZAPATER, FCO. JOSE" userId="6fa5488d-76fd-4801-ac55-be293db99199" providerId="ADAL" clId="{517C95B1-D4E4-E342-9DD3-6D0F1798A9B6}" dt="2022-03-16T23:34:06.519" v="8514" actId="1440"/>
          <ac:picMkLst>
            <pc:docMk/>
            <pc:sldMk cId="3364821597" sldId="268"/>
            <ac:picMk id="4102" creationId="{4F7B5EE2-B7F6-0E45-8DBF-9BA0C30C2F2D}"/>
          </ac:picMkLst>
        </pc:picChg>
      </pc:sldChg>
      <pc:sldChg chg="del">
        <pc:chgData name="GONZALEZ ZAPATER, FCO. JOSE" userId="6fa5488d-76fd-4801-ac55-be293db99199" providerId="ADAL" clId="{517C95B1-D4E4-E342-9DD3-6D0F1798A9B6}" dt="2022-03-10T19:51:59.751" v="426" actId="2696"/>
        <pc:sldMkLst>
          <pc:docMk/>
          <pc:sldMk cId="1807228724" sldId="270"/>
        </pc:sldMkLst>
      </pc:sldChg>
      <pc:sldChg chg="del">
        <pc:chgData name="GONZALEZ ZAPATER, FCO. JOSE" userId="6fa5488d-76fd-4801-ac55-be293db99199" providerId="ADAL" clId="{517C95B1-D4E4-E342-9DD3-6D0F1798A9B6}" dt="2022-03-10T20:22:37.946" v="1718" actId="2696"/>
        <pc:sldMkLst>
          <pc:docMk/>
          <pc:sldMk cId="3806033106" sldId="271"/>
        </pc:sldMkLst>
      </pc:sldChg>
      <pc:sldChg chg="del">
        <pc:chgData name="GONZALEZ ZAPATER, FCO. JOSE" userId="6fa5488d-76fd-4801-ac55-be293db99199" providerId="ADAL" clId="{517C95B1-D4E4-E342-9DD3-6D0F1798A9B6}" dt="2022-03-10T20:22:41.144" v="1719" actId="2696"/>
        <pc:sldMkLst>
          <pc:docMk/>
          <pc:sldMk cId="3653160567" sldId="272"/>
        </pc:sldMkLst>
      </pc:sldChg>
      <pc:sldChg chg="del">
        <pc:chgData name="GONZALEZ ZAPATER, FCO. JOSE" userId="6fa5488d-76fd-4801-ac55-be293db99199" providerId="ADAL" clId="{517C95B1-D4E4-E342-9DD3-6D0F1798A9B6}" dt="2022-03-10T21:49:49.695" v="4916" actId="2696"/>
        <pc:sldMkLst>
          <pc:docMk/>
          <pc:sldMk cId="3262725178" sldId="273"/>
        </pc:sldMkLst>
      </pc:sldChg>
      <pc:sldChg chg="del">
        <pc:chgData name="GONZALEZ ZAPATER, FCO. JOSE" userId="6fa5488d-76fd-4801-ac55-be293db99199" providerId="ADAL" clId="{517C95B1-D4E4-E342-9DD3-6D0F1798A9B6}" dt="2022-03-10T21:49:51.578" v="4921" actId="2696"/>
        <pc:sldMkLst>
          <pc:docMk/>
          <pc:sldMk cId="2033465481" sldId="274"/>
        </pc:sldMkLst>
      </pc:sldChg>
      <pc:sldChg chg="del">
        <pc:chgData name="GONZALEZ ZAPATER, FCO. JOSE" userId="6fa5488d-76fd-4801-ac55-be293db99199" providerId="ADAL" clId="{517C95B1-D4E4-E342-9DD3-6D0F1798A9B6}" dt="2022-03-10T21:49:52.008" v="4922" actId="2696"/>
        <pc:sldMkLst>
          <pc:docMk/>
          <pc:sldMk cId="3495125512" sldId="275"/>
        </pc:sldMkLst>
      </pc:sldChg>
      <pc:sldChg chg="addSp delSp modSp add del mod">
        <pc:chgData name="GONZALEZ ZAPATER, FCO. JOSE" userId="6fa5488d-76fd-4801-ac55-be293db99199" providerId="ADAL" clId="{517C95B1-D4E4-E342-9DD3-6D0F1798A9B6}" dt="2022-03-11T17:12:29.293" v="7319" actId="1076"/>
        <pc:sldMkLst>
          <pc:docMk/>
          <pc:sldMk cId="3074628020" sldId="276"/>
        </pc:sldMkLst>
        <pc:spChg chg="mod">
          <ac:chgData name="GONZALEZ ZAPATER, FCO. JOSE" userId="6fa5488d-76fd-4801-ac55-be293db99199" providerId="ADAL" clId="{517C95B1-D4E4-E342-9DD3-6D0F1798A9B6}" dt="2022-03-11T17:12:29.293" v="7319" actId="1076"/>
          <ac:spMkLst>
            <pc:docMk/>
            <pc:sldMk cId="3074628020" sldId="276"/>
            <ac:spMk id="3" creationId="{43C9D594-E155-8D44-B0D0-9DCDEA31BD26}"/>
          </ac:spMkLst>
        </pc:spChg>
        <pc:picChg chg="del">
          <ac:chgData name="GONZALEZ ZAPATER, FCO. JOSE" userId="6fa5488d-76fd-4801-ac55-be293db99199" providerId="ADAL" clId="{517C95B1-D4E4-E342-9DD3-6D0F1798A9B6}" dt="2022-03-11T17:05:58.344" v="7304" actId="478"/>
          <ac:picMkLst>
            <pc:docMk/>
            <pc:sldMk cId="3074628020" sldId="276"/>
            <ac:picMk id="4" creationId="{C9C83E02-CD41-064F-A07B-6EB71FBE57FA}"/>
          </ac:picMkLst>
        </pc:picChg>
        <pc:picChg chg="add mod">
          <ac:chgData name="GONZALEZ ZAPATER, FCO. JOSE" userId="6fa5488d-76fd-4801-ac55-be293db99199" providerId="ADAL" clId="{517C95B1-D4E4-E342-9DD3-6D0F1798A9B6}" dt="2022-03-11T17:10:18.527" v="7308" actId="167"/>
          <ac:picMkLst>
            <pc:docMk/>
            <pc:sldMk cId="3074628020" sldId="276"/>
            <ac:picMk id="6146" creationId="{226E7897-05E8-AC45-9A63-0634FD0EA563}"/>
          </ac:picMkLst>
        </pc:picChg>
      </pc:sldChg>
      <pc:sldChg chg="del">
        <pc:chgData name="GONZALEZ ZAPATER, FCO. JOSE" userId="6fa5488d-76fd-4801-ac55-be293db99199" providerId="ADAL" clId="{517C95B1-D4E4-E342-9DD3-6D0F1798A9B6}" dt="2022-03-10T20:22:19.794" v="1713" actId="2696"/>
        <pc:sldMkLst>
          <pc:docMk/>
          <pc:sldMk cId="485505946" sldId="277"/>
        </pc:sldMkLst>
      </pc:sldChg>
      <pc:sldChg chg="del">
        <pc:chgData name="GONZALEZ ZAPATER, FCO. JOSE" userId="6fa5488d-76fd-4801-ac55-be293db99199" providerId="ADAL" clId="{517C95B1-D4E4-E342-9DD3-6D0F1798A9B6}" dt="2022-03-10T20:22:27.676" v="1715" actId="2696"/>
        <pc:sldMkLst>
          <pc:docMk/>
          <pc:sldMk cId="3805376800" sldId="278"/>
        </pc:sldMkLst>
      </pc:sldChg>
      <pc:sldChg chg="del">
        <pc:chgData name="GONZALEZ ZAPATER, FCO. JOSE" userId="6fa5488d-76fd-4801-ac55-be293db99199" providerId="ADAL" clId="{517C95B1-D4E4-E342-9DD3-6D0F1798A9B6}" dt="2022-03-10T20:22:30.568" v="1716" actId="2696"/>
        <pc:sldMkLst>
          <pc:docMk/>
          <pc:sldMk cId="2421516293" sldId="279"/>
        </pc:sldMkLst>
      </pc:sldChg>
      <pc:sldChg chg="del">
        <pc:chgData name="GONZALEZ ZAPATER, FCO. JOSE" userId="6fa5488d-76fd-4801-ac55-be293db99199" providerId="ADAL" clId="{517C95B1-D4E4-E342-9DD3-6D0F1798A9B6}" dt="2022-03-10T20:22:23.984" v="1714" actId="2696"/>
        <pc:sldMkLst>
          <pc:docMk/>
          <pc:sldMk cId="2215557460" sldId="280"/>
        </pc:sldMkLst>
      </pc:sldChg>
      <pc:sldChg chg="del">
        <pc:chgData name="GONZALEZ ZAPATER, FCO. JOSE" userId="6fa5488d-76fd-4801-ac55-be293db99199" providerId="ADAL" clId="{517C95B1-D4E4-E342-9DD3-6D0F1798A9B6}" dt="2022-03-10T21:49:48.189" v="4914" actId="2696"/>
        <pc:sldMkLst>
          <pc:docMk/>
          <pc:sldMk cId="268903350" sldId="281"/>
        </pc:sldMkLst>
      </pc:sldChg>
      <pc:sldChg chg="addSp delSp modSp add mod">
        <pc:chgData name="GONZALEZ ZAPATER, FCO. JOSE" userId="6fa5488d-76fd-4801-ac55-be293db99199" providerId="ADAL" clId="{517C95B1-D4E4-E342-9DD3-6D0F1798A9B6}" dt="2022-03-17T05:59:27.490" v="8867" actId="20577"/>
        <pc:sldMkLst>
          <pc:docMk/>
          <pc:sldMk cId="918799351" sldId="282"/>
        </pc:sldMkLst>
        <pc:spChg chg="mod">
          <ac:chgData name="GONZALEZ ZAPATER, FCO. JOSE" userId="6fa5488d-76fd-4801-ac55-be293db99199" providerId="ADAL" clId="{517C95B1-D4E4-E342-9DD3-6D0F1798A9B6}" dt="2022-03-10T20:27:53.815" v="1854" actId="20577"/>
          <ac:spMkLst>
            <pc:docMk/>
            <pc:sldMk cId="918799351" sldId="282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1T16:36:03.675" v="6565" actId="113"/>
          <ac:spMkLst>
            <pc:docMk/>
            <pc:sldMk cId="918799351" sldId="282"/>
            <ac:spMk id="3" creationId="{B2DC1958-768F-9740-AFC1-5CE58E571F50}"/>
          </ac:spMkLst>
        </pc:spChg>
        <pc:spChg chg="add del mod">
          <ac:chgData name="GONZALEZ ZAPATER, FCO. JOSE" userId="6fa5488d-76fd-4801-ac55-be293db99199" providerId="ADAL" clId="{517C95B1-D4E4-E342-9DD3-6D0F1798A9B6}" dt="2022-03-10T20:38:52.436" v="2470" actId="478"/>
          <ac:spMkLst>
            <pc:docMk/>
            <pc:sldMk cId="918799351" sldId="282"/>
            <ac:spMk id="6" creationId="{59E61217-8998-9442-9405-A7B3481B713B}"/>
          </ac:spMkLst>
        </pc:spChg>
        <pc:spChg chg="add mod">
          <ac:chgData name="GONZALEZ ZAPATER, FCO. JOSE" userId="6fa5488d-76fd-4801-ac55-be293db99199" providerId="ADAL" clId="{517C95B1-D4E4-E342-9DD3-6D0F1798A9B6}" dt="2022-03-17T05:59:27.490" v="8867" actId="20577"/>
          <ac:spMkLst>
            <pc:docMk/>
            <pc:sldMk cId="918799351" sldId="282"/>
            <ac:spMk id="7" creationId="{2B9EC97E-1942-2C48-B187-DEB2A1BA4742}"/>
          </ac:spMkLst>
        </pc:spChg>
      </pc:sldChg>
      <pc:sldChg chg="del">
        <pc:chgData name="GONZALEZ ZAPATER, FCO. JOSE" userId="6fa5488d-76fd-4801-ac55-be293db99199" providerId="ADAL" clId="{517C95B1-D4E4-E342-9DD3-6D0F1798A9B6}" dt="2022-03-10T20:22:33.932" v="1717" actId="2696"/>
        <pc:sldMkLst>
          <pc:docMk/>
          <pc:sldMk cId="2703293287" sldId="282"/>
        </pc:sldMkLst>
      </pc:sldChg>
      <pc:sldChg chg="modSp add del mod">
        <pc:chgData name="GONZALEZ ZAPATER, FCO. JOSE" userId="6fa5488d-76fd-4801-ac55-be293db99199" providerId="ADAL" clId="{517C95B1-D4E4-E342-9DD3-6D0F1798A9B6}" dt="2022-03-11T16:36:35.226" v="6566" actId="2696"/>
        <pc:sldMkLst>
          <pc:docMk/>
          <pc:sldMk cId="4209250097" sldId="283"/>
        </pc:sldMkLst>
        <pc:spChg chg="mod">
          <ac:chgData name="GONZALEZ ZAPATER, FCO. JOSE" userId="6fa5488d-76fd-4801-ac55-be293db99199" providerId="ADAL" clId="{517C95B1-D4E4-E342-9DD3-6D0F1798A9B6}" dt="2022-03-10T20:41:40.871" v="2629" actId="313"/>
          <ac:spMkLst>
            <pc:docMk/>
            <pc:sldMk cId="4209250097" sldId="283"/>
            <ac:spMk id="3" creationId="{B2DC1958-768F-9740-AFC1-5CE58E571F50}"/>
          </ac:spMkLst>
        </pc:spChg>
      </pc:sldChg>
      <pc:sldChg chg="addSp modSp add mod">
        <pc:chgData name="GONZALEZ ZAPATER, FCO. JOSE" userId="6fa5488d-76fd-4801-ac55-be293db99199" providerId="ADAL" clId="{517C95B1-D4E4-E342-9DD3-6D0F1798A9B6}" dt="2022-03-17T06:09:32.875" v="8892" actId="1076"/>
        <pc:sldMkLst>
          <pc:docMk/>
          <pc:sldMk cId="3961053656" sldId="284"/>
        </pc:sldMkLst>
        <pc:spChg chg="mod">
          <ac:chgData name="GONZALEZ ZAPATER, FCO. JOSE" userId="6fa5488d-76fd-4801-ac55-be293db99199" providerId="ADAL" clId="{517C95B1-D4E4-E342-9DD3-6D0F1798A9B6}" dt="2022-03-10T20:42:30.083" v="2662" actId="20577"/>
          <ac:spMkLst>
            <pc:docMk/>
            <pc:sldMk cId="3961053656" sldId="284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7T06:08:54.780" v="8884" actId="113"/>
          <ac:spMkLst>
            <pc:docMk/>
            <pc:sldMk cId="3961053656" sldId="284"/>
            <ac:spMk id="3" creationId="{B2DC1958-768F-9740-AFC1-5CE58E571F50}"/>
          </ac:spMkLst>
        </pc:spChg>
        <pc:spChg chg="mod">
          <ac:chgData name="GONZALEZ ZAPATER, FCO. JOSE" userId="6fa5488d-76fd-4801-ac55-be293db99199" providerId="ADAL" clId="{517C95B1-D4E4-E342-9DD3-6D0F1798A9B6}" dt="2022-03-10T20:55:35.045" v="3251" actId="20577"/>
          <ac:spMkLst>
            <pc:docMk/>
            <pc:sldMk cId="3961053656" sldId="284"/>
            <ac:spMk id="7" creationId="{2B9EC97E-1942-2C48-B187-DEB2A1BA4742}"/>
          </ac:spMkLst>
        </pc:spChg>
        <pc:spChg chg="add mod">
          <ac:chgData name="GONZALEZ ZAPATER, FCO. JOSE" userId="6fa5488d-76fd-4801-ac55-be293db99199" providerId="ADAL" clId="{517C95B1-D4E4-E342-9DD3-6D0F1798A9B6}" dt="2022-03-17T06:09:32.875" v="8892" actId="1076"/>
          <ac:spMkLst>
            <pc:docMk/>
            <pc:sldMk cId="3961053656" sldId="284"/>
            <ac:spMk id="8" creationId="{E2227F3B-403C-854A-BF42-B627DA0DE2F0}"/>
          </ac:spMkLst>
        </pc:spChg>
        <pc:picChg chg="add mod">
          <ac:chgData name="GONZALEZ ZAPATER, FCO. JOSE" userId="6fa5488d-76fd-4801-ac55-be293db99199" providerId="ADAL" clId="{517C95B1-D4E4-E342-9DD3-6D0F1798A9B6}" dt="2022-03-17T06:03:02.780" v="8873" actId="1076"/>
          <ac:picMkLst>
            <pc:docMk/>
            <pc:sldMk cId="3961053656" sldId="284"/>
            <ac:picMk id="6" creationId="{3D995832-F3D4-6A44-AEBF-8C8B8AB3C267}"/>
          </ac:picMkLst>
        </pc:picChg>
        <pc:picChg chg="add mod">
          <ac:chgData name="GONZALEZ ZAPATER, FCO. JOSE" userId="6fa5488d-76fd-4801-ac55-be293db99199" providerId="ADAL" clId="{517C95B1-D4E4-E342-9DD3-6D0F1798A9B6}" dt="2022-03-17T06:08:31.073" v="8883" actId="1036"/>
          <ac:picMkLst>
            <pc:docMk/>
            <pc:sldMk cId="3961053656" sldId="284"/>
            <ac:picMk id="1026" creationId="{A1D16FC3-595B-9847-869E-1F3EBCC8147A}"/>
          </ac:picMkLst>
        </pc:picChg>
      </pc:sldChg>
      <pc:sldChg chg="modSp add mod">
        <pc:chgData name="GONZALEZ ZAPATER, FCO. JOSE" userId="6fa5488d-76fd-4801-ac55-be293db99199" providerId="ADAL" clId="{517C95B1-D4E4-E342-9DD3-6D0F1798A9B6}" dt="2022-03-12T00:59:24.987" v="7370" actId="2"/>
        <pc:sldMkLst>
          <pc:docMk/>
          <pc:sldMk cId="1844115256" sldId="285"/>
        </pc:sldMkLst>
        <pc:spChg chg="mod">
          <ac:chgData name="GONZALEZ ZAPATER, FCO. JOSE" userId="6fa5488d-76fd-4801-ac55-be293db99199" providerId="ADAL" clId="{517C95B1-D4E4-E342-9DD3-6D0F1798A9B6}" dt="2022-03-10T21:04:22.155" v="3356" actId="313"/>
          <ac:spMkLst>
            <pc:docMk/>
            <pc:sldMk cId="1844115256" sldId="285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2T00:59:24.987" v="7370" actId="2"/>
          <ac:spMkLst>
            <pc:docMk/>
            <pc:sldMk cId="1844115256" sldId="285"/>
            <ac:spMk id="3" creationId="{B2DC1958-768F-9740-AFC1-5CE58E571F50}"/>
          </ac:spMkLst>
        </pc:spChg>
        <pc:spChg chg="mod">
          <ac:chgData name="GONZALEZ ZAPATER, FCO. JOSE" userId="6fa5488d-76fd-4801-ac55-be293db99199" providerId="ADAL" clId="{517C95B1-D4E4-E342-9DD3-6D0F1798A9B6}" dt="2022-03-11T16:43:20.408" v="6633" actId="20577"/>
          <ac:spMkLst>
            <pc:docMk/>
            <pc:sldMk cId="1844115256" sldId="285"/>
            <ac:spMk id="7" creationId="{2B9EC97E-1942-2C48-B187-DEB2A1BA4742}"/>
          </ac:spMkLst>
        </pc:spChg>
      </pc:sldChg>
      <pc:sldChg chg="addSp delSp modSp add mod modAnim">
        <pc:chgData name="GONZALEZ ZAPATER, FCO. JOSE" userId="6fa5488d-76fd-4801-ac55-be293db99199" providerId="ADAL" clId="{517C95B1-D4E4-E342-9DD3-6D0F1798A9B6}" dt="2022-03-17T06:15:56.569" v="8981" actId="167"/>
        <pc:sldMkLst>
          <pc:docMk/>
          <pc:sldMk cId="4201731919" sldId="286"/>
        </pc:sldMkLst>
        <pc:spChg chg="add mod">
          <ac:chgData name="GONZALEZ ZAPATER, FCO. JOSE" userId="6fa5488d-76fd-4801-ac55-be293db99199" providerId="ADAL" clId="{517C95B1-D4E4-E342-9DD3-6D0F1798A9B6}" dt="2022-03-17T06:12:05.647" v="8922" actId="207"/>
          <ac:spMkLst>
            <pc:docMk/>
            <pc:sldMk cId="4201731919" sldId="286"/>
            <ac:spMk id="3" creationId="{11172B9A-5F83-B849-9F43-55C277C357C8}"/>
          </ac:spMkLst>
        </pc:spChg>
        <pc:spChg chg="del">
          <ac:chgData name="GONZALEZ ZAPATER, FCO. JOSE" userId="6fa5488d-76fd-4801-ac55-be293db99199" providerId="ADAL" clId="{517C95B1-D4E4-E342-9DD3-6D0F1798A9B6}" dt="2022-03-10T21:05:32.497" v="3452" actId="478"/>
          <ac:spMkLst>
            <pc:docMk/>
            <pc:sldMk cId="4201731919" sldId="286"/>
            <ac:spMk id="3" creationId="{B2DC1958-768F-9740-AFC1-5CE58E571F50}"/>
          </ac:spMkLst>
        </pc:spChg>
        <pc:spChg chg="add del mod">
          <ac:chgData name="GONZALEZ ZAPATER, FCO. JOSE" userId="6fa5488d-76fd-4801-ac55-be293db99199" providerId="ADAL" clId="{517C95B1-D4E4-E342-9DD3-6D0F1798A9B6}" dt="2022-03-10T21:05:36.069" v="3453" actId="478"/>
          <ac:spMkLst>
            <pc:docMk/>
            <pc:sldMk cId="4201731919" sldId="286"/>
            <ac:spMk id="6" creationId="{33E9EB59-4071-2F45-BF89-A708BAA18619}"/>
          </ac:spMkLst>
        </pc:spChg>
        <pc:spChg chg="del">
          <ac:chgData name="GONZALEZ ZAPATER, FCO. JOSE" userId="6fa5488d-76fd-4801-ac55-be293db99199" providerId="ADAL" clId="{517C95B1-D4E4-E342-9DD3-6D0F1798A9B6}" dt="2022-03-10T21:05:39.458" v="3454" actId="478"/>
          <ac:spMkLst>
            <pc:docMk/>
            <pc:sldMk cId="4201731919" sldId="286"/>
            <ac:spMk id="7" creationId="{2B9EC97E-1942-2C48-B187-DEB2A1BA4742}"/>
          </ac:spMkLst>
        </pc:spChg>
        <pc:spChg chg="add mod">
          <ac:chgData name="GONZALEZ ZAPATER, FCO. JOSE" userId="6fa5488d-76fd-4801-ac55-be293db99199" providerId="ADAL" clId="{517C95B1-D4E4-E342-9DD3-6D0F1798A9B6}" dt="2022-03-17T06:12:55.799" v="8944" actId="207"/>
          <ac:spMkLst>
            <pc:docMk/>
            <pc:sldMk cId="4201731919" sldId="286"/>
            <ac:spMk id="10" creationId="{C56376C2-E216-594F-B5BB-44ADB2B15538}"/>
          </ac:spMkLst>
        </pc:spChg>
        <pc:spChg chg="add mod">
          <ac:chgData name="GONZALEZ ZAPATER, FCO. JOSE" userId="6fa5488d-76fd-4801-ac55-be293db99199" providerId="ADAL" clId="{517C95B1-D4E4-E342-9DD3-6D0F1798A9B6}" dt="2022-03-17T06:13:48.480" v="8975" actId="20577"/>
          <ac:spMkLst>
            <pc:docMk/>
            <pc:sldMk cId="4201731919" sldId="286"/>
            <ac:spMk id="12" creationId="{E0F23B4F-C3E0-4D4B-89E2-CE189C870740}"/>
          </ac:spMkLst>
        </pc:spChg>
        <pc:spChg chg="add mod">
          <ac:chgData name="GONZALEZ ZAPATER, FCO. JOSE" userId="6fa5488d-76fd-4801-ac55-be293db99199" providerId="ADAL" clId="{517C95B1-D4E4-E342-9DD3-6D0F1798A9B6}" dt="2022-03-17T06:11:55.161" v="8921" actId="1076"/>
          <ac:spMkLst>
            <pc:docMk/>
            <pc:sldMk cId="4201731919" sldId="286"/>
            <ac:spMk id="17" creationId="{40E3A1C2-DDD1-C147-B450-A0DD08B8F6F5}"/>
          </ac:spMkLst>
        </pc:spChg>
        <pc:picChg chg="add mod modCrop">
          <ac:chgData name="GONZALEZ ZAPATER, FCO. JOSE" userId="6fa5488d-76fd-4801-ac55-be293db99199" providerId="ADAL" clId="{517C95B1-D4E4-E342-9DD3-6D0F1798A9B6}" dt="2022-03-17T06:15:56.569" v="8981" actId="167"/>
          <ac:picMkLst>
            <pc:docMk/>
            <pc:sldMk cId="4201731919" sldId="286"/>
            <ac:picMk id="5" creationId="{8234654D-FECE-5448-9690-6187E26EA6DE}"/>
          </ac:picMkLst>
        </pc:picChg>
        <pc:picChg chg="add del mod">
          <ac:chgData name="GONZALEZ ZAPATER, FCO. JOSE" userId="6fa5488d-76fd-4801-ac55-be293db99199" providerId="ADAL" clId="{517C95B1-D4E4-E342-9DD3-6D0F1798A9B6}" dt="2022-03-11T15:38:27.296" v="5609" actId="478"/>
          <ac:picMkLst>
            <pc:docMk/>
            <pc:sldMk cId="4201731919" sldId="286"/>
            <ac:picMk id="9" creationId="{F2974E09-2F2D-2946-98DD-604FC0A3C9F0}"/>
          </ac:picMkLst>
        </pc:picChg>
        <pc:picChg chg="add mod">
          <ac:chgData name="GONZALEZ ZAPATER, FCO. JOSE" userId="6fa5488d-76fd-4801-ac55-be293db99199" providerId="ADAL" clId="{517C95B1-D4E4-E342-9DD3-6D0F1798A9B6}" dt="2022-03-11T15:47:48.148" v="5644" actId="1037"/>
          <ac:picMkLst>
            <pc:docMk/>
            <pc:sldMk cId="4201731919" sldId="286"/>
            <ac:picMk id="11" creationId="{C294E353-C93B-DD43-A719-0B83028C1BB2}"/>
          </ac:picMkLst>
        </pc:picChg>
        <pc:picChg chg="add mod">
          <ac:chgData name="GONZALEZ ZAPATER, FCO. JOSE" userId="6fa5488d-76fd-4801-ac55-be293db99199" providerId="ADAL" clId="{517C95B1-D4E4-E342-9DD3-6D0F1798A9B6}" dt="2022-03-11T15:51:25.597" v="5649" actId="14100"/>
          <ac:picMkLst>
            <pc:docMk/>
            <pc:sldMk cId="4201731919" sldId="286"/>
            <ac:picMk id="13" creationId="{006D8E03-4ACB-1D4B-A58A-E757C121671A}"/>
          </ac:picMkLst>
        </pc:picChg>
        <pc:picChg chg="add del mod">
          <ac:chgData name="GONZALEZ ZAPATER, FCO. JOSE" userId="6fa5488d-76fd-4801-ac55-be293db99199" providerId="ADAL" clId="{517C95B1-D4E4-E342-9DD3-6D0F1798A9B6}" dt="2022-03-11T15:40:46.756" v="5618" actId="478"/>
          <ac:picMkLst>
            <pc:docMk/>
            <pc:sldMk cId="4201731919" sldId="286"/>
            <ac:picMk id="2050" creationId="{4FA7C196-F83D-DF49-A0F3-ADCA3DC4F49E}"/>
          </ac:picMkLst>
        </pc:picChg>
        <pc:picChg chg="add mod">
          <ac:chgData name="GONZALEZ ZAPATER, FCO. JOSE" userId="6fa5488d-76fd-4801-ac55-be293db99199" providerId="ADAL" clId="{517C95B1-D4E4-E342-9DD3-6D0F1798A9B6}" dt="2022-03-11T16:44:13.428" v="6871" actId="1076"/>
          <ac:picMkLst>
            <pc:docMk/>
            <pc:sldMk cId="4201731919" sldId="286"/>
            <ac:picMk id="2052" creationId="{C080BA2A-952E-BB4C-9D42-FA04CC547F70}"/>
          </ac:picMkLst>
        </pc:picChg>
        <pc:picChg chg="add del mod">
          <ac:chgData name="GONZALEZ ZAPATER, FCO. JOSE" userId="6fa5488d-76fd-4801-ac55-be293db99199" providerId="ADAL" clId="{517C95B1-D4E4-E342-9DD3-6D0F1798A9B6}" dt="2022-03-11T15:51:01.172" v="5646" actId="478"/>
          <ac:picMkLst>
            <pc:docMk/>
            <pc:sldMk cId="4201731919" sldId="286"/>
            <ac:picMk id="2054" creationId="{49AF0332-A322-1249-9A79-F2C79BD69F00}"/>
          </ac:picMkLst>
        </pc:picChg>
      </pc:sldChg>
      <pc:sldChg chg="modSp add mod ord">
        <pc:chgData name="GONZALEZ ZAPATER, FCO. JOSE" userId="6fa5488d-76fd-4801-ac55-be293db99199" providerId="ADAL" clId="{517C95B1-D4E4-E342-9DD3-6D0F1798A9B6}" dt="2022-03-12T00:59:30.435" v="7371" actId="313"/>
        <pc:sldMkLst>
          <pc:docMk/>
          <pc:sldMk cId="2411768767" sldId="287"/>
        </pc:sldMkLst>
        <pc:spChg chg="mod">
          <ac:chgData name="GONZALEZ ZAPATER, FCO. JOSE" userId="6fa5488d-76fd-4801-ac55-be293db99199" providerId="ADAL" clId="{517C95B1-D4E4-E342-9DD3-6D0F1798A9B6}" dt="2022-03-10T21:07:54.519" v="3485" actId="27636"/>
          <ac:spMkLst>
            <pc:docMk/>
            <pc:sldMk cId="2411768767" sldId="287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2T00:59:30.435" v="7371" actId="313"/>
          <ac:spMkLst>
            <pc:docMk/>
            <pc:sldMk cId="2411768767" sldId="287"/>
            <ac:spMk id="3" creationId="{B2DC1958-768F-9740-AFC1-5CE58E571F50}"/>
          </ac:spMkLst>
        </pc:spChg>
        <pc:spChg chg="mod">
          <ac:chgData name="GONZALEZ ZAPATER, FCO. JOSE" userId="6fa5488d-76fd-4801-ac55-be293db99199" providerId="ADAL" clId="{517C95B1-D4E4-E342-9DD3-6D0F1798A9B6}" dt="2022-03-12T00:57:27.796" v="7365" actId="20577"/>
          <ac:spMkLst>
            <pc:docMk/>
            <pc:sldMk cId="2411768767" sldId="287"/>
            <ac:spMk id="7" creationId="{2B9EC97E-1942-2C48-B187-DEB2A1BA4742}"/>
          </ac:spMkLst>
        </pc:spChg>
      </pc:sldChg>
      <pc:sldChg chg="addSp modSp add mod">
        <pc:chgData name="GONZALEZ ZAPATER, FCO. JOSE" userId="6fa5488d-76fd-4801-ac55-be293db99199" providerId="ADAL" clId="{517C95B1-D4E4-E342-9DD3-6D0F1798A9B6}" dt="2022-03-16T23:34:33.121" v="8515" actId="1440"/>
        <pc:sldMkLst>
          <pc:docMk/>
          <pc:sldMk cId="501712822" sldId="288"/>
        </pc:sldMkLst>
        <pc:spChg chg="mod">
          <ac:chgData name="GONZALEZ ZAPATER, FCO. JOSE" userId="6fa5488d-76fd-4801-ac55-be293db99199" providerId="ADAL" clId="{517C95B1-D4E4-E342-9DD3-6D0F1798A9B6}" dt="2022-03-10T21:21:41.045" v="4029" actId="20577"/>
          <ac:spMkLst>
            <pc:docMk/>
            <pc:sldMk cId="501712822" sldId="288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2T00:59:35.316" v="7372" actId="313"/>
          <ac:spMkLst>
            <pc:docMk/>
            <pc:sldMk cId="501712822" sldId="288"/>
            <ac:spMk id="3" creationId="{B2DC1958-768F-9740-AFC1-5CE58E571F50}"/>
          </ac:spMkLst>
        </pc:spChg>
        <pc:spChg chg="mod">
          <ac:chgData name="GONZALEZ ZAPATER, FCO. JOSE" userId="6fa5488d-76fd-4801-ac55-be293db99199" providerId="ADAL" clId="{517C95B1-D4E4-E342-9DD3-6D0F1798A9B6}" dt="2022-03-12T00:58:01.386" v="7367" actId="20577"/>
          <ac:spMkLst>
            <pc:docMk/>
            <pc:sldMk cId="501712822" sldId="288"/>
            <ac:spMk id="7" creationId="{2B9EC97E-1942-2C48-B187-DEB2A1BA4742}"/>
          </ac:spMkLst>
        </pc:spChg>
        <pc:picChg chg="add mod">
          <ac:chgData name="GONZALEZ ZAPATER, FCO. JOSE" userId="6fa5488d-76fd-4801-ac55-be293db99199" providerId="ADAL" clId="{517C95B1-D4E4-E342-9DD3-6D0F1798A9B6}" dt="2022-03-16T23:34:33.121" v="8515" actId="1440"/>
          <ac:picMkLst>
            <pc:docMk/>
            <pc:sldMk cId="501712822" sldId="288"/>
            <ac:picMk id="5122" creationId="{C002720B-0EFC-D84A-83B6-8AD01869F433}"/>
          </ac:picMkLst>
        </pc:picChg>
      </pc:sldChg>
      <pc:sldChg chg="addSp modSp add mod">
        <pc:chgData name="GONZALEZ ZAPATER, FCO. JOSE" userId="6fa5488d-76fd-4801-ac55-be293db99199" providerId="ADAL" clId="{517C95B1-D4E4-E342-9DD3-6D0F1798A9B6}" dt="2022-03-17T06:20:42.898" v="9009" actId="1038"/>
        <pc:sldMkLst>
          <pc:docMk/>
          <pc:sldMk cId="3151312936" sldId="289"/>
        </pc:sldMkLst>
        <pc:spChg chg="mod">
          <ac:chgData name="GONZALEZ ZAPATER, FCO. JOSE" userId="6fa5488d-76fd-4801-ac55-be293db99199" providerId="ADAL" clId="{517C95B1-D4E4-E342-9DD3-6D0F1798A9B6}" dt="2022-03-10T21:41:12.280" v="4778" actId="20577"/>
          <ac:spMkLst>
            <pc:docMk/>
            <pc:sldMk cId="3151312936" sldId="289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2T00:59:40.283" v="7373" actId="313"/>
          <ac:spMkLst>
            <pc:docMk/>
            <pc:sldMk cId="3151312936" sldId="289"/>
            <ac:spMk id="3" creationId="{B2DC1958-768F-9740-AFC1-5CE58E571F50}"/>
          </ac:spMkLst>
        </pc:spChg>
        <pc:spChg chg="mod">
          <ac:chgData name="GONZALEZ ZAPATER, FCO. JOSE" userId="6fa5488d-76fd-4801-ac55-be293db99199" providerId="ADAL" clId="{517C95B1-D4E4-E342-9DD3-6D0F1798A9B6}" dt="2022-03-11T16:59:58.520" v="7149" actId="1076"/>
          <ac:spMkLst>
            <pc:docMk/>
            <pc:sldMk cId="3151312936" sldId="289"/>
            <ac:spMk id="7" creationId="{2B9EC97E-1942-2C48-B187-DEB2A1BA4742}"/>
          </ac:spMkLst>
        </pc:spChg>
        <pc:picChg chg="add mod">
          <ac:chgData name="GONZALEZ ZAPATER, FCO. JOSE" userId="6fa5488d-76fd-4801-ac55-be293db99199" providerId="ADAL" clId="{517C95B1-D4E4-E342-9DD3-6D0F1798A9B6}" dt="2022-03-17T06:20:42.898" v="9009" actId="1038"/>
          <ac:picMkLst>
            <pc:docMk/>
            <pc:sldMk cId="3151312936" sldId="289"/>
            <ac:picMk id="2050" creationId="{DE2A6945-DE17-3241-9E4A-1A075E216562}"/>
          </ac:picMkLst>
        </pc:picChg>
      </pc:sldChg>
      <pc:sldChg chg="modSp add mod">
        <pc:chgData name="GONZALEZ ZAPATER, FCO. JOSE" userId="6fa5488d-76fd-4801-ac55-be293db99199" providerId="ADAL" clId="{517C95B1-D4E4-E342-9DD3-6D0F1798A9B6}" dt="2022-03-16T20:16:31.935" v="8388" actId="20577"/>
        <pc:sldMkLst>
          <pc:docMk/>
          <pc:sldMk cId="3992198825" sldId="290"/>
        </pc:sldMkLst>
        <pc:spChg chg="mod">
          <ac:chgData name="GONZALEZ ZAPATER, FCO. JOSE" userId="6fa5488d-76fd-4801-ac55-be293db99199" providerId="ADAL" clId="{517C95B1-D4E4-E342-9DD3-6D0F1798A9B6}" dt="2022-03-10T21:50:19.390" v="4955" actId="20577"/>
          <ac:spMkLst>
            <pc:docMk/>
            <pc:sldMk cId="3992198825" sldId="290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6T20:16:31.935" v="8388" actId="20577"/>
          <ac:spMkLst>
            <pc:docMk/>
            <pc:sldMk cId="3992198825" sldId="290"/>
            <ac:spMk id="3" creationId="{B2DC1958-768F-9740-AFC1-5CE58E571F50}"/>
          </ac:spMkLst>
        </pc:spChg>
        <pc:spChg chg="mod">
          <ac:chgData name="GONZALEZ ZAPATER, FCO. JOSE" userId="6fa5488d-76fd-4801-ac55-be293db99199" providerId="ADAL" clId="{517C95B1-D4E4-E342-9DD3-6D0F1798A9B6}" dt="2022-03-11T17:05:44.670" v="7301" actId="20577"/>
          <ac:spMkLst>
            <pc:docMk/>
            <pc:sldMk cId="3992198825" sldId="290"/>
            <ac:spMk id="7" creationId="{2B9EC97E-1942-2C48-B187-DEB2A1BA4742}"/>
          </ac:spMkLst>
        </pc:spChg>
      </pc:sldChg>
      <pc:sldChg chg="addSp delSp modSp add mod modAnim">
        <pc:chgData name="GONZALEZ ZAPATER, FCO. JOSE" userId="6fa5488d-76fd-4801-ac55-be293db99199" providerId="ADAL" clId="{517C95B1-D4E4-E342-9DD3-6D0F1798A9B6}" dt="2022-03-17T10:19:09.706" v="9182" actId="20577"/>
        <pc:sldMkLst>
          <pc:docMk/>
          <pc:sldMk cId="3747366909" sldId="291"/>
        </pc:sldMkLst>
        <pc:spChg chg="mod">
          <ac:chgData name="GONZALEZ ZAPATER, FCO. JOSE" userId="6fa5488d-76fd-4801-ac55-be293db99199" providerId="ADAL" clId="{517C95B1-D4E4-E342-9DD3-6D0F1798A9B6}" dt="2022-03-11T16:05:28.683" v="5813" actId="14100"/>
          <ac:spMkLst>
            <pc:docMk/>
            <pc:sldMk cId="3747366909" sldId="291"/>
            <ac:spMk id="2" creationId="{33788D8F-8D67-074F-918F-4A956ECFCB46}"/>
          </ac:spMkLst>
        </pc:spChg>
        <pc:spChg chg="mod">
          <ac:chgData name="GONZALEZ ZAPATER, FCO. JOSE" userId="6fa5488d-76fd-4801-ac55-be293db99199" providerId="ADAL" clId="{517C95B1-D4E4-E342-9DD3-6D0F1798A9B6}" dt="2022-03-17T10:19:09.706" v="9182" actId="20577"/>
          <ac:spMkLst>
            <pc:docMk/>
            <pc:sldMk cId="3747366909" sldId="291"/>
            <ac:spMk id="3" creationId="{B2DC1958-768F-9740-AFC1-5CE58E571F50}"/>
          </ac:spMkLst>
        </pc:spChg>
        <pc:spChg chg="add mod">
          <ac:chgData name="GONZALEZ ZAPATER, FCO. JOSE" userId="6fa5488d-76fd-4801-ac55-be293db99199" providerId="ADAL" clId="{517C95B1-D4E4-E342-9DD3-6D0F1798A9B6}" dt="2022-03-11T16:17:27.962" v="6235" actId="1035"/>
          <ac:spMkLst>
            <pc:docMk/>
            <pc:sldMk cId="3747366909" sldId="291"/>
            <ac:spMk id="6" creationId="{919226F7-FBAC-6C48-9E7D-32F3687B7310}"/>
          </ac:spMkLst>
        </pc:spChg>
        <pc:spChg chg="add mod">
          <ac:chgData name="GONZALEZ ZAPATER, FCO. JOSE" userId="6fa5488d-76fd-4801-ac55-be293db99199" providerId="ADAL" clId="{517C95B1-D4E4-E342-9DD3-6D0F1798A9B6}" dt="2022-03-11T16:17:27.962" v="6235" actId="1035"/>
          <ac:spMkLst>
            <pc:docMk/>
            <pc:sldMk cId="3747366909" sldId="291"/>
            <ac:spMk id="9" creationId="{33AF09F6-7BD8-914F-8F23-C5D482BF6AAE}"/>
          </ac:spMkLst>
        </pc:spChg>
        <pc:spChg chg="add mod">
          <ac:chgData name="GONZALEZ ZAPATER, FCO. JOSE" userId="6fa5488d-76fd-4801-ac55-be293db99199" providerId="ADAL" clId="{517C95B1-D4E4-E342-9DD3-6D0F1798A9B6}" dt="2022-03-11T16:17:27.962" v="6235" actId="1035"/>
          <ac:spMkLst>
            <pc:docMk/>
            <pc:sldMk cId="3747366909" sldId="291"/>
            <ac:spMk id="11" creationId="{7A2F4E8D-D385-C747-8BC0-C012C78DF62F}"/>
          </ac:spMkLst>
        </pc:spChg>
        <pc:spChg chg="add mod">
          <ac:chgData name="GONZALEZ ZAPATER, FCO. JOSE" userId="6fa5488d-76fd-4801-ac55-be293db99199" providerId="ADAL" clId="{517C95B1-D4E4-E342-9DD3-6D0F1798A9B6}" dt="2022-03-17T10:18:04.098" v="9154" actId="27636"/>
          <ac:spMkLst>
            <pc:docMk/>
            <pc:sldMk cId="3747366909" sldId="291"/>
            <ac:spMk id="12" creationId="{66DC6641-C619-884D-84A7-0565D7B7A9C1}"/>
          </ac:spMkLst>
        </pc:spChg>
        <pc:grpChg chg="del">
          <ac:chgData name="GONZALEZ ZAPATER, FCO. JOSE" userId="6fa5488d-76fd-4801-ac55-be293db99199" providerId="ADAL" clId="{517C95B1-D4E4-E342-9DD3-6D0F1798A9B6}" dt="2022-03-11T16:01:42.242" v="5809" actId="165"/>
          <ac:grpSpMkLst>
            <pc:docMk/>
            <pc:sldMk cId="3747366909" sldId="291"/>
            <ac:grpSpMk id="5" creationId="{1BC3C66B-4646-FD4F-81D4-5F2A0C426433}"/>
          </ac:grpSpMkLst>
        </pc:grpChg>
        <pc:picChg chg="del">
          <ac:chgData name="GONZALEZ ZAPATER, FCO. JOSE" userId="6fa5488d-76fd-4801-ac55-be293db99199" providerId="ADAL" clId="{517C95B1-D4E4-E342-9DD3-6D0F1798A9B6}" dt="2022-03-11T16:01:33.068" v="5808" actId="478"/>
          <ac:picMkLst>
            <pc:docMk/>
            <pc:sldMk cId="3747366909" sldId="291"/>
            <ac:picMk id="1026" creationId="{891B96E5-E5B9-3043-91E4-3ADEA92DEE98}"/>
          </ac:picMkLst>
        </pc:picChg>
        <pc:picChg chg="del mod topLvl">
          <ac:chgData name="GONZALEZ ZAPATER, FCO. JOSE" userId="6fa5488d-76fd-4801-ac55-be293db99199" providerId="ADAL" clId="{517C95B1-D4E4-E342-9DD3-6D0F1798A9B6}" dt="2022-03-11T16:01:47.678" v="5810" actId="478"/>
          <ac:picMkLst>
            <pc:docMk/>
            <pc:sldMk cId="3747366909" sldId="291"/>
            <ac:picMk id="1028" creationId="{27F0C94B-AACC-524D-86E6-814D155BC2E7}"/>
          </ac:picMkLst>
        </pc:picChg>
        <pc:picChg chg="mod topLvl">
          <ac:chgData name="GONZALEZ ZAPATER, FCO. JOSE" userId="6fa5488d-76fd-4801-ac55-be293db99199" providerId="ADAL" clId="{517C95B1-D4E4-E342-9DD3-6D0F1798A9B6}" dt="2022-03-11T16:01:58.131" v="5812" actId="1076"/>
          <ac:picMkLst>
            <pc:docMk/>
            <pc:sldMk cId="3747366909" sldId="291"/>
            <ac:picMk id="1030" creationId="{E8F36477-AF81-3649-8A7A-E59EC8AD48AC}"/>
          </ac:picMkLst>
        </pc:picChg>
      </pc:sldChg>
      <pc:sldChg chg="delSp modSp add mod ord">
        <pc:chgData name="GONZALEZ ZAPATER, FCO. JOSE" userId="6fa5488d-76fd-4801-ac55-be293db99199" providerId="ADAL" clId="{517C95B1-D4E4-E342-9DD3-6D0F1798A9B6}" dt="2022-03-11T16:22:23.309" v="6371" actId="1076"/>
        <pc:sldMkLst>
          <pc:docMk/>
          <pc:sldMk cId="655917292" sldId="292"/>
        </pc:sldMkLst>
        <pc:spChg chg="mod">
          <ac:chgData name="GONZALEZ ZAPATER, FCO. JOSE" userId="6fa5488d-76fd-4801-ac55-be293db99199" providerId="ADAL" clId="{517C95B1-D4E4-E342-9DD3-6D0F1798A9B6}" dt="2022-03-11T16:22:23.309" v="6371" actId="1076"/>
          <ac:spMkLst>
            <pc:docMk/>
            <pc:sldMk cId="655917292" sldId="292"/>
            <ac:spMk id="2" creationId="{9E18D58B-8D68-624E-A407-8294F6571EA6}"/>
          </ac:spMkLst>
        </pc:spChg>
        <pc:spChg chg="del">
          <ac:chgData name="GONZALEZ ZAPATER, FCO. JOSE" userId="6fa5488d-76fd-4801-ac55-be293db99199" providerId="ADAL" clId="{517C95B1-D4E4-E342-9DD3-6D0F1798A9B6}" dt="2022-03-11T16:22:18.566" v="6370" actId="478"/>
          <ac:spMkLst>
            <pc:docMk/>
            <pc:sldMk cId="655917292" sldId="292"/>
            <ac:spMk id="3" creationId="{FE762473-8C66-1F44-99EC-ED9CD00BAF47}"/>
          </ac:spMkLst>
        </pc:spChg>
      </pc:sldChg>
      <pc:sldChg chg="addSp delSp modSp add del mod">
        <pc:chgData name="GONZALEZ ZAPATER, FCO. JOSE" userId="6fa5488d-76fd-4801-ac55-be293db99199" providerId="ADAL" clId="{517C95B1-D4E4-E342-9DD3-6D0F1798A9B6}" dt="2022-03-17T10:48:37.096" v="9264" actId="2696"/>
        <pc:sldMkLst>
          <pc:docMk/>
          <pc:sldMk cId="828063312" sldId="293"/>
        </pc:sldMkLst>
        <pc:spChg chg="mod">
          <ac:chgData name="GONZALEZ ZAPATER, FCO. JOSE" userId="6fa5488d-76fd-4801-ac55-be293db99199" providerId="ADAL" clId="{517C95B1-D4E4-E342-9DD3-6D0F1798A9B6}" dt="2022-03-12T01:01:07.764" v="7403" actId="313"/>
          <ac:spMkLst>
            <pc:docMk/>
            <pc:sldMk cId="828063312" sldId="293"/>
            <ac:spMk id="2" creationId="{33788D8F-8D67-074F-918F-4A956ECFCB46}"/>
          </ac:spMkLst>
        </pc:spChg>
        <pc:spChg chg="del">
          <ac:chgData name="GONZALEZ ZAPATER, FCO. JOSE" userId="6fa5488d-76fd-4801-ac55-be293db99199" providerId="ADAL" clId="{517C95B1-D4E4-E342-9DD3-6D0F1798A9B6}" dt="2022-03-12T01:01:11.546" v="7404" actId="478"/>
          <ac:spMkLst>
            <pc:docMk/>
            <pc:sldMk cId="828063312" sldId="293"/>
            <ac:spMk id="3" creationId="{B2DC1958-768F-9740-AFC1-5CE58E571F50}"/>
          </ac:spMkLst>
        </pc:spChg>
        <pc:spChg chg="add del mod">
          <ac:chgData name="GONZALEZ ZAPATER, FCO. JOSE" userId="6fa5488d-76fd-4801-ac55-be293db99199" providerId="ADAL" clId="{517C95B1-D4E4-E342-9DD3-6D0F1798A9B6}" dt="2022-03-12T01:01:15.058" v="7405" actId="478"/>
          <ac:spMkLst>
            <pc:docMk/>
            <pc:sldMk cId="828063312" sldId="293"/>
            <ac:spMk id="6" creationId="{677607D7-CEAF-6441-88CF-0523926D7315}"/>
          </ac:spMkLst>
        </pc:spChg>
        <pc:spChg chg="del">
          <ac:chgData name="GONZALEZ ZAPATER, FCO. JOSE" userId="6fa5488d-76fd-4801-ac55-be293db99199" providerId="ADAL" clId="{517C95B1-D4E4-E342-9DD3-6D0F1798A9B6}" dt="2022-03-12T01:01:20.122" v="7406" actId="478"/>
          <ac:spMkLst>
            <pc:docMk/>
            <pc:sldMk cId="828063312" sldId="293"/>
            <ac:spMk id="7" creationId="{2B9EC97E-1942-2C48-B187-DEB2A1BA4742}"/>
          </ac:spMkLst>
        </pc:spChg>
        <pc:picChg chg="add mod">
          <ac:chgData name="GONZALEZ ZAPATER, FCO. JOSE" userId="6fa5488d-76fd-4801-ac55-be293db99199" providerId="ADAL" clId="{517C95B1-D4E4-E342-9DD3-6D0F1798A9B6}" dt="2022-03-16T23:35:16.404" v="8517" actId="1440"/>
          <ac:picMkLst>
            <pc:docMk/>
            <pc:sldMk cId="828063312" sldId="293"/>
            <ac:picMk id="5" creationId="{20CCC3DD-2183-CC49-AE38-E4B14C79E688}"/>
          </ac:picMkLst>
        </pc:picChg>
        <pc:picChg chg="add mod">
          <ac:chgData name="GONZALEZ ZAPATER, FCO. JOSE" userId="6fa5488d-76fd-4801-ac55-be293db99199" providerId="ADAL" clId="{517C95B1-D4E4-E342-9DD3-6D0F1798A9B6}" dt="2022-03-16T23:35:16.404" v="8517" actId="1440"/>
          <ac:picMkLst>
            <pc:docMk/>
            <pc:sldMk cId="828063312" sldId="293"/>
            <ac:picMk id="1026" creationId="{CFEEFE4A-8083-764C-8AFF-B6BF27069F61}"/>
          </ac:picMkLst>
        </pc:picChg>
        <pc:picChg chg="add mod">
          <ac:chgData name="GONZALEZ ZAPATER, FCO. JOSE" userId="6fa5488d-76fd-4801-ac55-be293db99199" providerId="ADAL" clId="{517C95B1-D4E4-E342-9DD3-6D0F1798A9B6}" dt="2022-03-16T23:35:16.404" v="8517" actId="1440"/>
          <ac:picMkLst>
            <pc:docMk/>
            <pc:sldMk cId="828063312" sldId="293"/>
            <ac:picMk id="1028" creationId="{B0724857-BBA4-514E-92CA-5DAD8C2C9C2F}"/>
          </ac:picMkLst>
        </pc:picChg>
      </pc:sldChg>
      <pc:sldChg chg="addSp delSp modSp add del mod ord">
        <pc:chgData name="GONZALEZ ZAPATER, FCO. JOSE" userId="6fa5488d-76fd-4801-ac55-be293db99199" providerId="ADAL" clId="{517C95B1-D4E4-E342-9DD3-6D0F1798A9B6}" dt="2022-03-17T19:08:21.438" v="9267" actId="2696"/>
        <pc:sldMkLst>
          <pc:docMk/>
          <pc:sldMk cId="3965810196" sldId="294"/>
        </pc:sldMkLst>
        <pc:spChg chg="mod">
          <ac:chgData name="GONZALEZ ZAPATER, FCO. JOSE" userId="6fa5488d-76fd-4801-ac55-be293db99199" providerId="ADAL" clId="{517C95B1-D4E4-E342-9DD3-6D0F1798A9B6}" dt="2022-03-12T01:06:55.575" v="7489" actId="313"/>
          <ac:spMkLst>
            <pc:docMk/>
            <pc:sldMk cId="3965810196" sldId="294"/>
            <ac:spMk id="2" creationId="{33788D8F-8D67-074F-918F-4A956ECFCB46}"/>
          </ac:spMkLst>
        </pc:spChg>
        <pc:spChg chg="add mod">
          <ac:chgData name="GONZALEZ ZAPATER, FCO. JOSE" userId="6fa5488d-76fd-4801-ac55-be293db99199" providerId="ADAL" clId="{517C95B1-D4E4-E342-9DD3-6D0F1798A9B6}" dt="2022-03-12T06:40:43.588" v="8252" actId="20577"/>
          <ac:spMkLst>
            <pc:docMk/>
            <pc:sldMk cId="3965810196" sldId="294"/>
            <ac:spMk id="12" creationId="{6A483B04-4BD9-CE4A-B9DB-14D89AC91452}"/>
          </ac:spMkLst>
        </pc:spChg>
        <pc:picChg chg="del">
          <ac:chgData name="GONZALEZ ZAPATER, FCO. JOSE" userId="6fa5488d-76fd-4801-ac55-be293db99199" providerId="ADAL" clId="{517C95B1-D4E4-E342-9DD3-6D0F1798A9B6}" dt="2022-03-12T01:06:57.205" v="7490" actId="478"/>
          <ac:picMkLst>
            <pc:docMk/>
            <pc:sldMk cId="3965810196" sldId="294"/>
            <ac:picMk id="1026" creationId="{CFEEFE4A-8083-764C-8AFF-B6BF27069F61}"/>
          </ac:picMkLst>
        </pc:picChg>
        <pc:picChg chg="del">
          <ac:chgData name="GONZALEZ ZAPATER, FCO. JOSE" userId="6fa5488d-76fd-4801-ac55-be293db99199" providerId="ADAL" clId="{517C95B1-D4E4-E342-9DD3-6D0F1798A9B6}" dt="2022-03-12T01:06:59.292" v="7491" actId="478"/>
          <ac:picMkLst>
            <pc:docMk/>
            <pc:sldMk cId="3965810196" sldId="294"/>
            <ac:picMk id="1028" creationId="{B0724857-BBA4-514E-92CA-5DAD8C2C9C2F}"/>
          </ac:picMkLst>
        </pc:picChg>
        <pc:picChg chg="add mod">
          <ac:chgData name="GONZALEZ ZAPATER, FCO. JOSE" userId="6fa5488d-76fd-4801-ac55-be293db99199" providerId="ADAL" clId="{517C95B1-D4E4-E342-9DD3-6D0F1798A9B6}" dt="2022-03-16T23:34:53.353" v="8516" actId="1440"/>
          <ac:picMkLst>
            <pc:docMk/>
            <pc:sldMk cId="3965810196" sldId="294"/>
            <ac:picMk id="3074" creationId="{4E8F50E6-9136-D445-A4C8-66618F5545AC}"/>
          </ac:picMkLst>
        </pc:picChg>
        <pc:picChg chg="add mod">
          <ac:chgData name="GONZALEZ ZAPATER, FCO. JOSE" userId="6fa5488d-76fd-4801-ac55-be293db99199" providerId="ADAL" clId="{517C95B1-D4E4-E342-9DD3-6D0F1798A9B6}" dt="2022-03-16T23:34:53.353" v="8516" actId="1440"/>
          <ac:picMkLst>
            <pc:docMk/>
            <pc:sldMk cId="3965810196" sldId="294"/>
            <ac:picMk id="3076" creationId="{3E3CACAC-B13F-7E4B-9114-6DA0D8F3B2B4}"/>
          </ac:picMkLst>
        </pc:picChg>
        <pc:picChg chg="add mod">
          <ac:chgData name="GONZALEZ ZAPATER, FCO. JOSE" userId="6fa5488d-76fd-4801-ac55-be293db99199" providerId="ADAL" clId="{517C95B1-D4E4-E342-9DD3-6D0F1798A9B6}" dt="2022-03-12T01:29:13.802" v="8187" actId="1037"/>
          <ac:picMkLst>
            <pc:docMk/>
            <pc:sldMk cId="3965810196" sldId="294"/>
            <ac:picMk id="3078" creationId="{C0D1B3D0-A100-DF43-A52D-D40CE106711B}"/>
          </ac:picMkLst>
        </pc:picChg>
        <pc:picChg chg="add mod">
          <ac:chgData name="GONZALEZ ZAPATER, FCO. JOSE" userId="6fa5488d-76fd-4801-ac55-be293db99199" providerId="ADAL" clId="{517C95B1-D4E4-E342-9DD3-6D0F1798A9B6}" dt="2022-03-12T01:29:13.802" v="8187" actId="1037"/>
          <ac:picMkLst>
            <pc:docMk/>
            <pc:sldMk cId="3965810196" sldId="294"/>
            <ac:picMk id="3080" creationId="{37EA1AE9-6664-E442-AA87-2C55C9C3C2E1}"/>
          </ac:picMkLst>
        </pc:picChg>
        <pc:picChg chg="add mod">
          <ac:chgData name="GONZALEZ ZAPATER, FCO. JOSE" userId="6fa5488d-76fd-4801-ac55-be293db99199" providerId="ADAL" clId="{517C95B1-D4E4-E342-9DD3-6D0F1798A9B6}" dt="2022-03-12T01:29:13.802" v="8187" actId="1037"/>
          <ac:picMkLst>
            <pc:docMk/>
            <pc:sldMk cId="3965810196" sldId="294"/>
            <ac:picMk id="3082" creationId="{B86B3EEE-499E-364C-A3AB-A7F897725B4F}"/>
          </ac:picMkLst>
        </pc:picChg>
        <pc:picChg chg="add mod">
          <ac:chgData name="GONZALEZ ZAPATER, FCO. JOSE" userId="6fa5488d-76fd-4801-ac55-be293db99199" providerId="ADAL" clId="{517C95B1-D4E4-E342-9DD3-6D0F1798A9B6}" dt="2022-03-12T01:29:13.802" v="8187" actId="1037"/>
          <ac:picMkLst>
            <pc:docMk/>
            <pc:sldMk cId="3965810196" sldId="294"/>
            <ac:picMk id="3084" creationId="{3631DE8F-01CB-924E-A01A-3AE83A30A273}"/>
          </ac:picMkLst>
        </pc:picChg>
      </pc:sldChg>
      <pc:sldChg chg="addSp delSp modSp add mod modAnim">
        <pc:chgData name="GONZALEZ ZAPATER, FCO. JOSE" userId="6fa5488d-76fd-4801-ac55-be293db99199" providerId="ADAL" clId="{517C95B1-D4E4-E342-9DD3-6D0F1798A9B6}" dt="2022-03-17T06:22:08.056" v="9017" actId="1037"/>
        <pc:sldMkLst>
          <pc:docMk/>
          <pc:sldMk cId="2098263057" sldId="295"/>
        </pc:sldMkLst>
        <pc:spChg chg="mod">
          <ac:chgData name="GONZALEZ ZAPATER, FCO. JOSE" userId="6fa5488d-76fd-4801-ac55-be293db99199" providerId="ADAL" clId="{517C95B1-D4E4-E342-9DD3-6D0F1798A9B6}" dt="2022-03-16T20:15:41.436" v="8386" actId="20577"/>
          <ac:spMkLst>
            <pc:docMk/>
            <pc:sldMk cId="2098263057" sldId="295"/>
            <ac:spMk id="2" creationId="{33788D8F-8D67-074F-918F-4A956ECFCB46}"/>
          </ac:spMkLst>
        </pc:spChg>
        <pc:spChg chg="add mod">
          <ac:chgData name="GONZALEZ ZAPATER, FCO. JOSE" userId="6fa5488d-76fd-4801-ac55-be293db99199" providerId="ADAL" clId="{517C95B1-D4E4-E342-9DD3-6D0F1798A9B6}" dt="2022-03-17T06:17:01.039" v="8983" actId="20577"/>
          <ac:spMkLst>
            <pc:docMk/>
            <pc:sldMk cId="2098263057" sldId="295"/>
            <ac:spMk id="3" creationId="{69699910-0C57-6040-B127-F20C22DB0754}"/>
          </ac:spMkLst>
        </pc:spChg>
        <pc:spChg chg="del">
          <ac:chgData name="GONZALEZ ZAPATER, FCO. JOSE" userId="6fa5488d-76fd-4801-ac55-be293db99199" providerId="ADAL" clId="{517C95B1-D4E4-E342-9DD3-6D0F1798A9B6}" dt="2022-03-16T19:40:58.087" v="8261" actId="478"/>
          <ac:spMkLst>
            <pc:docMk/>
            <pc:sldMk cId="2098263057" sldId="295"/>
            <ac:spMk id="3" creationId="{B2DC1958-768F-9740-AFC1-5CE58E571F50}"/>
          </ac:spMkLst>
        </pc:spChg>
        <pc:spChg chg="add mod">
          <ac:chgData name="GONZALEZ ZAPATER, FCO. JOSE" userId="6fa5488d-76fd-4801-ac55-be293db99199" providerId="ADAL" clId="{517C95B1-D4E4-E342-9DD3-6D0F1798A9B6}" dt="2022-03-17T06:17:05.300" v="8985" actId="20577"/>
          <ac:spMkLst>
            <pc:docMk/>
            <pc:sldMk cId="2098263057" sldId="295"/>
            <ac:spMk id="6" creationId="{2763E6E6-8F4A-214B-927C-0DF27483C58D}"/>
          </ac:spMkLst>
        </pc:spChg>
        <pc:spChg chg="add del mod">
          <ac:chgData name="GONZALEZ ZAPATER, FCO. JOSE" userId="6fa5488d-76fd-4801-ac55-be293db99199" providerId="ADAL" clId="{517C95B1-D4E4-E342-9DD3-6D0F1798A9B6}" dt="2022-03-16T19:41:20.928" v="8265" actId="1957"/>
          <ac:spMkLst>
            <pc:docMk/>
            <pc:sldMk cId="2098263057" sldId="295"/>
            <ac:spMk id="6" creationId="{5F04B993-D597-2143-B257-CB90810E116C}"/>
          </ac:spMkLst>
        </pc:spChg>
        <pc:spChg chg="del">
          <ac:chgData name="GONZALEZ ZAPATER, FCO. JOSE" userId="6fa5488d-76fd-4801-ac55-be293db99199" providerId="ADAL" clId="{517C95B1-D4E4-E342-9DD3-6D0F1798A9B6}" dt="2022-03-16T19:54:31.097" v="8310" actId="478"/>
          <ac:spMkLst>
            <pc:docMk/>
            <pc:sldMk cId="2098263057" sldId="295"/>
            <ac:spMk id="7" creationId="{2B9EC97E-1942-2C48-B187-DEB2A1BA4742}"/>
          </ac:spMkLst>
        </pc:spChg>
        <pc:spChg chg="add mod">
          <ac:chgData name="GONZALEZ ZAPATER, FCO. JOSE" userId="6fa5488d-76fd-4801-ac55-be293db99199" providerId="ADAL" clId="{517C95B1-D4E4-E342-9DD3-6D0F1798A9B6}" dt="2022-03-17T06:17:08.720" v="8987" actId="20577"/>
          <ac:spMkLst>
            <pc:docMk/>
            <pc:sldMk cId="2098263057" sldId="295"/>
            <ac:spMk id="7" creationId="{74A5C0BD-7200-4A4C-A8EE-F1D97686D0F9}"/>
          </ac:spMkLst>
        </pc:spChg>
        <pc:spChg chg="add mod">
          <ac:chgData name="GONZALEZ ZAPATER, FCO. JOSE" userId="6fa5488d-76fd-4801-ac55-be293db99199" providerId="ADAL" clId="{517C95B1-D4E4-E342-9DD3-6D0F1798A9B6}" dt="2022-03-17T06:17:11.874" v="8989" actId="20577"/>
          <ac:spMkLst>
            <pc:docMk/>
            <pc:sldMk cId="2098263057" sldId="295"/>
            <ac:spMk id="9" creationId="{4F893ACA-E93B-D640-995E-F206CE44AFA3}"/>
          </ac:spMkLst>
        </pc:spChg>
        <pc:graphicFrameChg chg="add mod topLvl modGraphic">
          <ac:chgData name="GONZALEZ ZAPATER, FCO. JOSE" userId="6fa5488d-76fd-4801-ac55-be293db99199" providerId="ADAL" clId="{517C95B1-D4E4-E342-9DD3-6D0F1798A9B6}" dt="2022-03-16T20:15:27.636" v="8383" actId="113"/>
          <ac:graphicFrameMkLst>
            <pc:docMk/>
            <pc:sldMk cId="2098263057" sldId="295"/>
            <ac:graphicFrameMk id="8" creationId="{74FB688C-FFA4-9047-A96E-0AB79BB54740}"/>
          </ac:graphicFrameMkLst>
        </pc:graphicFrameChg>
        <pc:picChg chg="add mod">
          <ac:chgData name="GONZALEZ ZAPATER, FCO. JOSE" userId="6fa5488d-76fd-4801-ac55-be293db99199" providerId="ADAL" clId="{517C95B1-D4E4-E342-9DD3-6D0F1798A9B6}" dt="2022-03-17T06:22:08.056" v="9017" actId="1037"/>
          <ac:picMkLst>
            <pc:docMk/>
            <pc:sldMk cId="2098263057" sldId="295"/>
            <ac:picMk id="3074" creationId="{72629796-E6C8-E840-9DF2-C76B7843907C}"/>
          </ac:picMkLst>
        </pc:picChg>
      </pc:sldChg>
      <pc:sldChg chg="addSp delSp modSp add mod delAnim">
        <pc:chgData name="GONZALEZ ZAPATER, FCO. JOSE" userId="6fa5488d-76fd-4801-ac55-be293db99199" providerId="ADAL" clId="{517C95B1-D4E4-E342-9DD3-6D0F1798A9B6}" dt="2022-03-17T06:23:25.055" v="9023" actId="1076"/>
        <pc:sldMkLst>
          <pc:docMk/>
          <pc:sldMk cId="331595492" sldId="296"/>
        </pc:sldMkLst>
        <pc:spChg chg="mod">
          <ac:chgData name="GONZALEZ ZAPATER, FCO. JOSE" userId="6fa5488d-76fd-4801-ac55-be293db99199" providerId="ADAL" clId="{517C95B1-D4E4-E342-9DD3-6D0F1798A9B6}" dt="2022-03-16T23:41:48.373" v="8608" actId="20577"/>
          <ac:spMkLst>
            <pc:docMk/>
            <pc:sldMk cId="331595492" sldId="296"/>
            <ac:spMk id="2" creationId="{33788D8F-8D67-074F-918F-4A956ECFCB46}"/>
          </ac:spMkLst>
        </pc:spChg>
        <pc:spChg chg="del">
          <ac:chgData name="GONZALEZ ZAPATER, FCO. JOSE" userId="6fa5488d-76fd-4801-ac55-be293db99199" providerId="ADAL" clId="{517C95B1-D4E4-E342-9DD3-6D0F1798A9B6}" dt="2022-03-16T23:39:01.964" v="8526" actId="478"/>
          <ac:spMkLst>
            <pc:docMk/>
            <pc:sldMk cId="331595492" sldId="296"/>
            <ac:spMk id="3" creationId="{69699910-0C57-6040-B127-F20C22DB0754}"/>
          </ac:spMkLst>
        </pc:spChg>
        <pc:spChg chg="del">
          <ac:chgData name="GONZALEZ ZAPATER, FCO. JOSE" userId="6fa5488d-76fd-4801-ac55-be293db99199" providerId="ADAL" clId="{517C95B1-D4E4-E342-9DD3-6D0F1798A9B6}" dt="2022-03-16T23:39:11.774" v="8527" actId="478"/>
          <ac:spMkLst>
            <pc:docMk/>
            <pc:sldMk cId="331595492" sldId="296"/>
            <ac:spMk id="6" creationId="{2763E6E6-8F4A-214B-927C-0DF27483C58D}"/>
          </ac:spMkLst>
        </pc:spChg>
        <pc:spChg chg="del">
          <ac:chgData name="GONZALEZ ZAPATER, FCO. JOSE" userId="6fa5488d-76fd-4801-ac55-be293db99199" providerId="ADAL" clId="{517C95B1-D4E4-E342-9DD3-6D0F1798A9B6}" dt="2022-03-16T23:39:18.089" v="8528" actId="478"/>
          <ac:spMkLst>
            <pc:docMk/>
            <pc:sldMk cId="331595492" sldId="296"/>
            <ac:spMk id="7" creationId="{74A5C0BD-7200-4A4C-A8EE-F1D97686D0F9}"/>
          </ac:spMkLst>
        </pc:spChg>
        <pc:spChg chg="mod">
          <ac:chgData name="GONZALEZ ZAPATER, FCO. JOSE" userId="6fa5488d-76fd-4801-ac55-be293db99199" providerId="ADAL" clId="{517C95B1-D4E4-E342-9DD3-6D0F1798A9B6}" dt="2022-03-16T23:41:37.148" v="8606" actId="1036"/>
          <ac:spMkLst>
            <pc:docMk/>
            <pc:sldMk cId="331595492" sldId="296"/>
            <ac:spMk id="9" creationId="{4F893ACA-E93B-D640-995E-F206CE44AFA3}"/>
          </ac:spMkLst>
        </pc:spChg>
        <pc:graphicFrameChg chg="mod">
          <ac:chgData name="GONZALEZ ZAPATER, FCO. JOSE" userId="6fa5488d-76fd-4801-ac55-be293db99199" providerId="ADAL" clId="{517C95B1-D4E4-E342-9DD3-6D0F1798A9B6}" dt="2022-03-16T23:39:50.762" v="8541" actId="20577"/>
          <ac:graphicFrameMkLst>
            <pc:docMk/>
            <pc:sldMk cId="331595492" sldId="296"/>
            <ac:graphicFrameMk id="8" creationId="{74FB688C-FFA4-9047-A96E-0AB79BB54740}"/>
          </ac:graphicFrameMkLst>
        </pc:graphicFrameChg>
        <pc:picChg chg="add mod">
          <ac:chgData name="GONZALEZ ZAPATER, FCO. JOSE" userId="6fa5488d-76fd-4801-ac55-be293db99199" providerId="ADAL" clId="{517C95B1-D4E4-E342-9DD3-6D0F1798A9B6}" dt="2022-03-17T06:23:25.055" v="9023" actId="1076"/>
          <ac:picMkLst>
            <pc:docMk/>
            <pc:sldMk cId="331595492" sldId="296"/>
            <ac:picMk id="4098" creationId="{BA855EC9-CA1E-6D46-A32B-9D119AF65A39}"/>
          </ac:picMkLst>
        </pc:picChg>
      </pc:sldChg>
      <pc:sldChg chg="modSp mod">
        <pc:chgData name="GONZALEZ ZAPATER, FCO. JOSE" userId="6fa5488d-76fd-4801-ac55-be293db99199" providerId="ADAL" clId="{517C95B1-D4E4-E342-9DD3-6D0F1798A9B6}" dt="2022-03-17T10:49:47.345" v="9265" actId="313"/>
        <pc:sldMkLst>
          <pc:docMk/>
          <pc:sldMk cId="1934965428" sldId="297"/>
        </pc:sldMkLst>
        <pc:spChg chg="mod">
          <ac:chgData name="GONZALEZ ZAPATER, FCO. JOSE" userId="6fa5488d-76fd-4801-ac55-be293db99199" providerId="ADAL" clId="{517C95B1-D4E4-E342-9DD3-6D0F1798A9B6}" dt="2022-03-17T10:49:47.345" v="9265" actId="313"/>
          <ac:spMkLst>
            <pc:docMk/>
            <pc:sldMk cId="1934965428" sldId="297"/>
            <ac:spMk id="7" creationId="{00000000-0000-0000-0000-000000000000}"/>
          </ac:spMkLst>
        </pc:spChg>
      </pc:sldChg>
      <pc:sldChg chg="modSp add del mod">
        <pc:chgData name="GONZALEZ ZAPATER, FCO. JOSE" userId="6fa5488d-76fd-4801-ac55-be293db99199" providerId="ADAL" clId="{517C95B1-D4E4-E342-9DD3-6D0F1798A9B6}" dt="2022-03-17T19:08:34.671" v="9268" actId="2696"/>
        <pc:sldMkLst>
          <pc:docMk/>
          <pc:sldMk cId="1934965428" sldId="298"/>
        </pc:sldMkLst>
        <pc:spChg chg="mod">
          <ac:chgData name="GONZALEZ ZAPATER, FCO. JOSE" userId="6fa5488d-76fd-4801-ac55-be293db99199" providerId="ADAL" clId="{517C95B1-D4E4-E342-9DD3-6D0F1798A9B6}" dt="2022-03-17T10:49:56.029" v="9266" actId="313"/>
          <ac:spMkLst>
            <pc:docMk/>
            <pc:sldMk cId="1934965428" sldId="298"/>
            <ac:spMk id="7" creationId="{00000000-0000-0000-0000-000000000000}"/>
          </ac:spMkLst>
        </pc:spChg>
      </pc:sldChg>
      <pc:sldChg chg="add">
        <pc:chgData name="GONZALEZ ZAPATER, FCO. JOSE" userId="6fa5488d-76fd-4801-ac55-be293db99199" providerId="ADAL" clId="{517C95B1-D4E4-E342-9DD3-6D0F1798A9B6}" dt="2022-03-17T10:48:19.753" v="9263"/>
        <pc:sldMkLst>
          <pc:docMk/>
          <pc:sldMk cId="786794503" sldId="299"/>
        </pc:sldMkLst>
      </pc:sldChg>
      <pc:sldChg chg="add">
        <pc:chgData name="GONZALEZ ZAPATER, FCO. JOSE" userId="6fa5488d-76fd-4801-ac55-be293db99199" providerId="ADAL" clId="{517C95B1-D4E4-E342-9DD3-6D0F1798A9B6}" dt="2022-03-17T10:48:19.753" v="9263"/>
        <pc:sldMkLst>
          <pc:docMk/>
          <pc:sldMk cId="1618534049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/>
              <a:t>Evolución anual por grupos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140</c:v>
                </c:pt>
                <c:pt idx="1">
                  <c:v>103</c:v>
                </c:pt>
                <c:pt idx="2">
                  <c:v>99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A-DF46-A357-996451F66EC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82</c:v>
                </c:pt>
                <c:pt idx="1">
                  <c:v>92</c:v>
                </c:pt>
                <c:pt idx="2">
                  <c:v>93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A-DF46-A357-996451F66EC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78</c:v>
                </c:pt>
                <c:pt idx="1">
                  <c:v>105</c:v>
                </c:pt>
                <c:pt idx="2">
                  <c:v>108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A-DF46-A357-996451F66EC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66</c:v>
                </c:pt>
                <c:pt idx="1">
                  <c:v>119</c:v>
                </c:pt>
                <c:pt idx="2">
                  <c:v>107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8A-DF46-A357-996451F66EC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88</c:v>
                </c:pt>
                <c:pt idx="1">
                  <c:v>113</c:v>
                </c:pt>
                <c:pt idx="2">
                  <c:v>112</c:v>
                </c:pt>
                <c:pt idx="3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8A-DF46-A357-996451F66ECD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  <c:pt idx="0">
                  <c:v>190</c:v>
                </c:pt>
                <c:pt idx="1">
                  <c:v>121</c:v>
                </c:pt>
                <c:pt idx="2">
                  <c:v>116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8A-DF46-A357-996451F66ECD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  <c:pt idx="0">
                  <c:v>174</c:v>
                </c:pt>
                <c:pt idx="1">
                  <c:v>120</c:v>
                </c:pt>
                <c:pt idx="2">
                  <c:v>110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8A-DF46-A357-996451F66ECD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  <c:pt idx="0">
                  <c:v>168</c:v>
                </c:pt>
                <c:pt idx="1">
                  <c:v>122</c:v>
                </c:pt>
                <c:pt idx="2">
                  <c:v>98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8A-DF46-A357-996451F66ECD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Grupo 1</c:v>
                </c:pt>
                <c:pt idx="1">
                  <c:v>Grupo 2</c:v>
                </c:pt>
                <c:pt idx="2">
                  <c:v>Grupo 3</c:v>
                </c:pt>
                <c:pt idx="3">
                  <c:v>Grupo 4</c:v>
                </c:pt>
              </c:strCache>
            </c:strRef>
          </c:cat>
          <c:val>
            <c:numRef>
              <c:f>Hoja1!$J$2:$J$5</c:f>
              <c:numCache>
                <c:formatCode>General</c:formatCode>
                <c:ptCount val="4"/>
                <c:pt idx="0">
                  <c:v>421</c:v>
                </c:pt>
                <c:pt idx="1">
                  <c:v>117</c:v>
                </c:pt>
                <c:pt idx="2">
                  <c:v>107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8A-DF46-A357-996451F66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478767"/>
        <c:axId val="149489519"/>
      </c:barChart>
      <c:catAx>
        <c:axId val="106047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489519"/>
        <c:crosses val="autoZero"/>
        <c:auto val="1"/>
        <c:lblAlgn val="ctr"/>
        <c:lblOffset val="100"/>
        <c:noMultiLvlLbl val="0"/>
      </c:catAx>
      <c:valAx>
        <c:axId val="14948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6047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 dirty="0"/>
              <a:t>Evolución anual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A-DF46-A357-996451F66EC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A-DF46-A357-996451F66EC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A-DF46-A357-996451F66EC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8A-DF46-A357-996451F66EC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8A-DF46-A357-996451F66ECD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8A-DF46-A357-996451F66ECD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8A-DF46-A357-996451F66ECD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8A-DF46-A357-996451F66ECD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</c:f>
              <c:strCache>
                <c:ptCount val="1"/>
                <c:pt idx="0">
                  <c:v>Grupo 4</c:v>
                </c:pt>
              </c:strCache>
            </c:strRef>
          </c:cat>
          <c:val>
            <c:numRef>
              <c:f>Hoja1!$J$2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8A-DF46-A357-996451F66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478767"/>
        <c:axId val="149489519"/>
      </c:barChart>
      <c:catAx>
        <c:axId val="106047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489519"/>
        <c:crosses val="autoZero"/>
        <c:auto val="1"/>
        <c:lblAlgn val="ctr"/>
        <c:lblOffset val="100"/>
        <c:noMultiLvlLbl val="0"/>
      </c:catAx>
      <c:valAx>
        <c:axId val="14948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6047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B502B-ED76-8645-B6BC-FDEC2924162F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1814-931C-1E44-9BD7-16654F1149F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02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1814-931C-1E44-9BD7-16654F1149F1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539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1814-931C-1E44-9BD7-16654F1149F1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488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61814-931C-1E44-9BD7-16654F1149F1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323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4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08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8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47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63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2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70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37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3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05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4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49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6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1906-8E49-5441-892A-1A2A3D5FCF15}" type="datetimeFigureOut">
              <a:rPr lang="es-ES" smtClean="0"/>
              <a:t>17/3/22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F3527A-618F-E447-9C01-518C146554A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53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8D58B-8D68-624E-A407-8294F657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807167"/>
            <a:ext cx="9701561" cy="1243666"/>
          </a:xfrm>
        </p:spPr>
        <p:txBody>
          <a:bodyPr/>
          <a:lstStyle/>
          <a:p>
            <a:pPr algn="ctr"/>
            <a:r>
              <a:rPr lang="es-ES" sz="3200" b="1" dirty="0"/>
              <a:t>Apuntes de la nueva normativa europea sobre uso sostenible de los productos fitosanitarios. ¿Hacia dónde vamos?</a:t>
            </a:r>
          </a:p>
        </p:txBody>
      </p:sp>
      <p:pic>
        <p:nvPicPr>
          <p:cNvPr id="2050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656DD609-40EA-D946-857D-0BBA4BC6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6" y="457200"/>
            <a:ext cx="1559380" cy="15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E762473-8C66-1F44-99EC-ED9CD00BAF47}"/>
              </a:ext>
            </a:extLst>
          </p:cNvPr>
          <p:cNvSpPr txBox="1"/>
          <p:nvPr/>
        </p:nvSpPr>
        <p:spPr>
          <a:xfrm>
            <a:off x="2888796" y="5279571"/>
            <a:ext cx="5181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00" dirty="0"/>
              <a:t>Francisco José González Zapater</a:t>
            </a:r>
          </a:p>
          <a:p>
            <a:pPr algn="ctr"/>
            <a:r>
              <a:rPr lang="es-ES" sz="1900" dirty="0"/>
              <a:t>Jefe de Servicio de Sanidad Vegetal</a:t>
            </a:r>
          </a:p>
          <a:p>
            <a:pPr algn="ctr"/>
            <a:r>
              <a:rPr lang="es-ES" sz="1900" b="1" dirty="0"/>
              <a:t>fjose.gonzalez2@carm.es</a:t>
            </a:r>
          </a:p>
        </p:txBody>
      </p:sp>
    </p:spTree>
    <p:extLst>
      <p:ext uri="{BB962C8B-B14F-4D97-AF65-F5344CB8AC3E}">
        <p14:creationId xmlns:p14="http://schemas.microsoft.com/office/powerpoint/2010/main" val="1722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059"/>
          </a:xfrm>
        </p:spPr>
        <p:txBody>
          <a:bodyPr>
            <a:normAutofit/>
          </a:bodyPr>
          <a:lstStyle/>
          <a:p>
            <a:r>
              <a:rPr lang="es-ES" b="1" dirty="0"/>
              <a:t>Zonas o áreas sensibles: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8"/>
            <a:ext cx="9348409" cy="3481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Son cualquiera de las siguientes: </a:t>
            </a:r>
          </a:p>
          <a:p>
            <a:pPr algn="just"/>
            <a:r>
              <a:rPr lang="es-ES" dirty="0"/>
              <a:t>Un área </a:t>
            </a:r>
            <a:r>
              <a:rPr lang="es-ES" b="1" dirty="0"/>
              <a:t>utilizada por el publico en general </a:t>
            </a:r>
            <a:r>
              <a:rPr lang="es-ES" dirty="0"/>
              <a:t>(parque o jardín publico, recreación o campos deportivos, o un camino público) </a:t>
            </a:r>
          </a:p>
          <a:p>
            <a:pPr algn="just"/>
            <a:r>
              <a:rPr lang="es-ES" dirty="0"/>
              <a:t>Una zona </a:t>
            </a:r>
            <a:r>
              <a:rPr lang="es-ES" b="1" dirty="0"/>
              <a:t>utilizada predominantemente por un grupo vulnerable </a:t>
            </a:r>
            <a:r>
              <a:rPr lang="es-ES" dirty="0"/>
              <a:t>(mujeres embarazadas y lactantes, los nascituri, los lactantes y los niños, las personas de edad avanzada y los </a:t>
            </a:r>
            <a:r>
              <a:rPr lang="es-ES" b="1" dirty="0">
                <a:solidFill>
                  <a:srgbClr val="FF0000"/>
                </a:solidFill>
              </a:rPr>
              <a:t>trabajadores y residentes expuestos a un alto grado de plaguicidas durante un largo período de tiempo</a:t>
            </a:r>
            <a:r>
              <a:rPr lang="es-ES" dirty="0"/>
              <a:t>)</a:t>
            </a:r>
          </a:p>
          <a:p>
            <a:r>
              <a:rPr lang="es-ES" dirty="0"/>
              <a:t>Un </a:t>
            </a:r>
            <a:r>
              <a:rPr lang="es-ES" b="1" dirty="0"/>
              <a:t>área verde urbana </a:t>
            </a:r>
            <a:r>
              <a:rPr lang="es-ES" dirty="0"/>
              <a:t>y un </a:t>
            </a:r>
            <a:r>
              <a:rPr lang="es-ES" b="1" dirty="0"/>
              <a:t>espacio azul urbano</a:t>
            </a:r>
            <a:endParaRPr lang="es-ES" dirty="0"/>
          </a:p>
          <a:p>
            <a:pPr algn="just"/>
            <a:r>
              <a:rPr lang="es-ES" dirty="0"/>
              <a:t>Una </a:t>
            </a:r>
            <a:r>
              <a:rPr lang="es-ES" b="1" dirty="0"/>
              <a:t>zona ecológicamente sensible designada</a:t>
            </a:r>
            <a:r>
              <a:rPr lang="es-ES" dirty="0"/>
              <a:t>, incluida cualquier zona protegida en virtud de la </a:t>
            </a:r>
            <a:r>
              <a:rPr lang="es-ES" b="1" dirty="0"/>
              <a:t>Directiva 2000/60/CE</a:t>
            </a:r>
            <a:r>
              <a:rPr lang="es-ES" dirty="0"/>
              <a:t>, lugares </a:t>
            </a:r>
            <a:r>
              <a:rPr lang="es-ES" b="1" dirty="0"/>
              <a:t>Red Natura 2000 </a:t>
            </a:r>
            <a:r>
              <a:rPr lang="es-ES" dirty="0"/>
              <a:t>y cualquier otra área protegida nacional, regional, incluidas las </a:t>
            </a:r>
            <a:r>
              <a:rPr lang="es-ES" b="1" dirty="0"/>
              <a:t>áreas donde se encuentran los polinizadores </a:t>
            </a:r>
            <a:r>
              <a:rPr lang="es-ES" dirty="0"/>
              <a:t>y otras </a:t>
            </a:r>
            <a:r>
              <a:rPr lang="es-ES" b="1" dirty="0"/>
              <a:t>especies amenazadas de extinción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EC97E-1942-2C48-B187-DEB2A1BA4742}"/>
              </a:ext>
            </a:extLst>
          </p:cNvPr>
          <p:cNvSpPr txBox="1"/>
          <p:nvPr/>
        </p:nvSpPr>
        <p:spPr>
          <a:xfrm>
            <a:off x="788847" y="5023167"/>
            <a:ext cx="971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OJO CON ESTA DEFINICION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¿ZONAS VULNERABLES A LA CONTAMINACION POR NITRATOS?</a:t>
            </a:r>
          </a:p>
        </p:txBody>
      </p:sp>
    </p:spTree>
    <p:extLst>
      <p:ext uri="{BB962C8B-B14F-4D97-AF65-F5344CB8AC3E}">
        <p14:creationId xmlns:p14="http://schemas.microsoft.com/office/powerpoint/2010/main" val="18441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34654D-FECE-5448-9690-6187E26EA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7"/>
          <a:stretch/>
        </p:blipFill>
        <p:spPr>
          <a:xfrm>
            <a:off x="5119639" y="481161"/>
            <a:ext cx="6395158" cy="5767239"/>
          </a:xfrm>
          <a:prstGeom prst="rect">
            <a:avLst/>
          </a:prstGeom>
        </p:spPr>
      </p:pic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059"/>
          </a:xfrm>
        </p:spPr>
        <p:txBody>
          <a:bodyPr>
            <a:normAutofit/>
          </a:bodyPr>
          <a:lstStyle/>
          <a:p>
            <a:r>
              <a:rPr lang="es-ES" b="1" dirty="0"/>
              <a:t>Zonas o áreas sensibles: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294E353-C93B-DD43-A719-0B83028C1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1" y="1535737"/>
            <a:ext cx="4064402" cy="3843743"/>
          </a:xfrm>
          <a:prstGeom prst="rect">
            <a:avLst/>
          </a:prstGeom>
        </p:spPr>
      </p:pic>
      <p:pic>
        <p:nvPicPr>
          <p:cNvPr id="2052" name="Picture 4" descr="Mapa de Unidades hidrogeológicas y acuíferos de la Región de Murcia -  mapa.owje.com">
            <a:extLst>
              <a:ext uri="{FF2B5EF4-FFF2-40B4-BE49-F238E27FC236}">
                <a16:creationId xmlns:a16="http://schemas.microsoft.com/office/drawing/2014/main" id="{C080BA2A-952E-BB4C-9D42-FA04CC547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6"/>
          <a:stretch/>
        </p:blipFill>
        <p:spPr bwMode="auto">
          <a:xfrm>
            <a:off x="4518364" y="1575891"/>
            <a:ext cx="3565031" cy="38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06D8E03-4ACB-1D4B-A58A-E757C1216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1146" y="1585384"/>
            <a:ext cx="3704972" cy="379409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0E3A1C2-DDD1-C147-B450-A0DD08B8F6F5}"/>
              </a:ext>
            </a:extLst>
          </p:cNvPr>
          <p:cNvSpPr txBox="1"/>
          <p:nvPr/>
        </p:nvSpPr>
        <p:spPr>
          <a:xfrm>
            <a:off x="117865" y="5879068"/>
            <a:ext cx="97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¿EXISTE ALGUNA ZONA QUE NO SEA SENSIBLE?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172B9A-5F83-B849-9F43-55C277C357C8}"/>
              </a:ext>
            </a:extLst>
          </p:cNvPr>
          <p:cNvSpPr txBox="1"/>
          <p:nvPr/>
        </p:nvSpPr>
        <p:spPr>
          <a:xfrm>
            <a:off x="953822" y="5280892"/>
            <a:ext cx="28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RED NATURA 2000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6376C2-E216-594F-B5BB-44ADB2B15538}"/>
              </a:ext>
            </a:extLst>
          </p:cNvPr>
          <p:cNvSpPr txBox="1"/>
          <p:nvPr/>
        </p:nvSpPr>
        <p:spPr>
          <a:xfrm>
            <a:off x="4819246" y="5321046"/>
            <a:ext cx="28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PROTECCION AGUAS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F23B4F-C3E0-4D4B-89E2-CE189C870740}"/>
              </a:ext>
            </a:extLst>
          </p:cNvPr>
          <p:cNvSpPr txBox="1"/>
          <p:nvPr/>
        </p:nvSpPr>
        <p:spPr>
          <a:xfrm>
            <a:off x="8684670" y="5330538"/>
            <a:ext cx="28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ZONAS VULNERABLES NITRATOS</a:t>
            </a:r>
          </a:p>
        </p:txBody>
      </p:sp>
    </p:spTree>
    <p:extLst>
      <p:ext uri="{BB962C8B-B14F-4D97-AF65-F5344CB8AC3E}">
        <p14:creationId xmlns:p14="http://schemas.microsoft.com/office/powerpoint/2010/main" val="42017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840059"/>
          </a:xfrm>
        </p:spPr>
        <p:txBody>
          <a:bodyPr>
            <a:normAutofit/>
          </a:bodyPr>
          <a:lstStyle/>
          <a:p>
            <a:r>
              <a:rPr lang="es-ES" b="1" dirty="0"/>
              <a:t>Uso de PPFF en zonas o áreas sensibles: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8"/>
            <a:ext cx="9348409" cy="348192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No se utilizará ningún producto fitosanitario químico</a:t>
            </a:r>
          </a:p>
          <a:p>
            <a:pPr algn="just"/>
            <a:r>
              <a:rPr lang="es-ES" dirty="0"/>
              <a:t>La </a:t>
            </a:r>
            <a:r>
              <a:rPr lang="es-ES" b="1" dirty="0"/>
              <a:t>autoridad competente podrá́ permitir </a:t>
            </a:r>
            <a:r>
              <a:rPr lang="es-ES" dirty="0"/>
              <a:t>que un usuario profesional utilice un </a:t>
            </a:r>
            <a:r>
              <a:rPr lang="es-ES" b="1" dirty="0"/>
              <a:t>producto fitosanitario químico </a:t>
            </a:r>
            <a:r>
              <a:rPr lang="es-ES" dirty="0"/>
              <a:t>durante un periodo de </a:t>
            </a:r>
            <a:r>
              <a:rPr lang="es-ES" b="1" dirty="0"/>
              <a:t>tiempo limitado </a:t>
            </a:r>
            <a:r>
              <a:rPr lang="es-ES" dirty="0"/>
              <a:t>que </a:t>
            </a:r>
            <a:r>
              <a:rPr lang="es-ES" b="1" dirty="0"/>
              <a:t>nunca exceda de 120 días</a:t>
            </a:r>
            <a:r>
              <a:rPr lang="es-ES" dirty="0"/>
              <a:t>, siempre que se cumpla que:</a:t>
            </a:r>
          </a:p>
          <a:p>
            <a:pPr lvl="1" algn="just"/>
            <a:r>
              <a:rPr lang="es-ES" b="1" dirty="0"/>
              <a:t>Existe una solicitud por el productor  por escrito </a:t>
            </a:r>
            <a:r>
              <a:rPr lang="es-ES" dirty="0"/>
              <a:t>para utilizar un producto químico y se demuestre que </a:t>
            </a:r>
            <a:r>
              <a:rPr lang="es-ES" b="1" dirty="0"/>
              <a:t>existe un riesgo grave demostrado </a:t>
            </a:r>
            <a:r>
              <a:rPr lang="es-ES" dirty="0"/>
              <a:t>y </a:t>
            </a:r>
            <a:r>
              <a:rPr lang="es-ES" b="1" dirty="0"/>
              <a:t>no existe una técnica de control alternativa viable de menor riesgo </a:t>
            </a:r>
            <a:r>
              <a:rPr lang="es-ES" dirty="0"/>
              <a:t>(justificación técnica)</a:t>
            </a:r>
          </a:p>
          <a:p>
            <a:pPr lvl="1"/>
            <a:r>
              <a:rPr lang="es-ES" b="1" dirty="0"/>
              <a:t>Resolver en el plazo de 2 semanas</a:t>
            </a:r>
          </a:p>
          <a:p>
            <a:pPr algn="just"/>
            <a:r>
              <a:rPr lang="es-ES" dirty="0"/>
              <a:t>La </a:t>
            </a:r>
            <a:r>
              <a:rPr lang="es-ES" b="1" dirty="0"/>
              <a:t>autorización</a:t>
            </a:r>
            <a:r>
              <a:rPr lang="es-ES" dirty="0"/>
              <a:t> deberá́ indicar: </a:t>
            </a:r>
            <a:r>
              <a:rPr lang="es-ES" b="1" dirty="0"/>
              <a:t>condiciones de uso</a:t>
            </a:r>
            <a:r>
              <a:rPr lang="es-ES" dirty="0"/>
              <a:t>, obligación de </a:t>
            </a:r>
            <a:r>
              <a:rPr lang="es-ES" b="1" dirty="0"/>
              <a:t>mostrar carteles</a:t>
            </a:r>
            <a:r>
              <a:rPr lang="es-ES" dirty="0"/>
              <a:t>, </a:t>
            </a:r>
            <a:r>
              <a:rPr lang="es-ES" b="1" dirty="0"/>
              <a:t>medidas de mitigación del riesgo </a:t>
            </a:r>
            <a:r>
              <a:rPr lang="es-ES" dirty="0"/>
              <a:t>y </a:t>
            </a:r>
            <a:r>
              <a:rPr lang="es-ES" b="1" dirty="0"/>
              <a:t>duración del permiso</a:t>
            </a:r>
          </a:p>
          <a:p>
            <a:pPr lvl="1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EC97E-1942-2C48-B187-DEB2A1BA4742}"/>
              </a:ext>
            </a:extLst>
          </p:cNvPr>
          <p:cNvSpPr txBox="1"/>
          <p:nvPr/>
        </p:nvSpPr>
        <p:spPr>
          <a:xfrm>
            <a:off x="788847" y="5130337"/>
            <a:ext cx="97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¿SE HA VALORADO A QUE SUPERFICIE AFECTA Y SI ES VIABLE ESTE PROCEDIMIENTO?</a:t>
            </a:r>
          </a:p>
        </p:txBody>
      </p:sp>
    </p:spTree>
    <p:extLst>
      <p:ext uri="{BB962C8B-B14F-4D97-AF65-F5344CB8AC3E}">
        <p14:creationId xmlns:p14="http://schemas.microsoft.com/office/powerpoint/2010/main" val="24117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840059"/>
          </a:xfrm>
        </p:spPr>
        <p:txBody>
          <a:bodyPr>
            <a:normAutofit/>
          </a:bodyPr>
          <a:lstStyle/>
          <a:p>
            <a:r>
              <a:rPr lang="es-ES" b="1" dirty="0"/>
              <a:t>Aplicación aérea: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8"/>
            <a:ext cx="9348409" cy="3481923"/>
          </a:xfrm>
        </p:spPr>
        <p:txBody>
          <a:bodyPr>
            <a:normAutofit/>
          </a:bodyPr>
          <a:lstStyle/>
          <a:p>
            <a:r>
              <a:rPr lang="es-ES" dirty="0"/>
              <a:t>Con </a:t>
            </a:r>
            <a:r>
              <a:rPr lang="es-ES" b="1" dirty="0"/>
              <a:t>carácter general siguen prohibidas</a:t>
            </a:r>
            <a:r>
              <a:rPr lang="es-ES" dirty="0"/>
              <a:t>, salvo las excepciones que ya conocíamos</a:t>
            </a:r>
          </a:p>
          <a:p>
            <a:r>
              <a:rPr lang="es-ES" dirty="0"/>
              <a:t>Sigue siendo como </a:t>
            </a:r>
            <a:r>
              <a:rPr lang="es-ES" b="1" dirty="0"/>
              <a:t>condicionante que el producto fitosanitario este autorizado para aplicación aérea</a:t>
            </a:r>
          </a:p>
          <a:p>
            <a:r>
              <a:rPr lang="es-ES" dirty="0"/>
              <a:t>Los </a:t>
            </a:r>
            <a:r>
              <a:rPr lang="es-ES" b="1" dirty="0"/>
              <a:t>drones de momento no tienen ninguna excepción </a:t>
            </a:r>
          </a:p>
          <a:p>
            <a:pPr algn="just"/>
            <a:r>
              <a:rPr lang="es-ES" dirty="0"/>
              <a:t>La Comisión estará́ facultada para </a:t>
            </a:r>
            <a:r>
              <a:rPr lang="es-ES" b="1" dirty="0"/>
              <a:t>adoptar actos delegados </a:t>
            </a:r>
            <a:r>
              <a:rPr lang="es-ES" dirty="0"/>
              <a:t>a fin de </a:t>
            </a:r>
            <a:r>
              <a:rPr lang="es-ES" b="1" dirty="0"/>
              <a:t>establecer excepciones a la prohibición y permitir el uso de determinadas categorías de aeronaves</a:t>
            </a:r>
            <a:r>
              <a:rPr lang="es-ES" dirty="0"/>
              <a:t> utilizadas para aplicaciones aéreas </a:t>
            </a:r>
            <a:r>
              <a:rPr lang="es-ES" b="1" dirty="0"/>
              <a:t>sin que sea necesaria una solicitud de excepción</a:t>
            </a:r>
            <a:r>
              <a:rPr lang="es-ES" dirty="0"/>
              <a:t>, cuando el progreso técnico y los avances científicos demuestren que los riesgos derivados del uso de las aeronaves son menores que los riesgos derivados de los equipos de aplicación basados en tierra. 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EC97E-1942-2C48-B187-DEB2A1BA4742}"/>
              </a:ext>
            </a:extLst>
          </p:cNvPr>
          <p:cNvSpPr txBox="1"/>
          <p:nvPr/>
        </p:nvSpPr>
        <p:spPr>
          <a:xfrm>
            <a:off x="788847" y="5130337"/>
            <a:ext cx="9715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UN RAYO DE ESPERANZA AL USO DE DRONES PARA TRATAMIENTOS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OJO, ¿SEGUIRA SIENDO OBLIGATORIO REGISTRAR LOS PRODUCTOS PARA LOS TRAMIENTOS CON DRONES?</a:t>
            </a:r>
          </a:p>
        </p:txBody>
      </p:sp>
      <p:pic>
        <p:nvPicPr>
          <p:cNvPr id="5122" name="Picture 2" descr="Piloto aplicador: tratamientos fitosanitarios con drones | Iberfdrone">
            <a:extLst>
              <a:ext uri="{FF2B5EF4-FFF2-40B4-BE49-F238E27FC236}">
                <a16:creationId xmlns:a16="http://schemas.microsoft.com/office/drawing/2014/main" id="{C002720B-0EFC-D84A-83B6-8AD01869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649" y="779574"/>
            <a:ext cx="2298813" cy="137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840059"/>
          </a:xfrm>
        </p:spPr>
        <p:txBody>
          <a:bodyPr>
            <a:normAutofit/>
          </a:bodyPr>
          <a:lstStyle/>
          <a:p>
            <a:r>
              <a:rPr lang="es-ES" b="1" dirty="0"/>
              <a:t>Asesor independiente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8"/>
            <a:ext cx="9537183" cy="3481923"/>
          </a:xfrm>
        </p:spPr>
        <p:txBody>
          <a:bodyPr>
            <a:noAutofit/>
          </a:bodyPr>
          <a:lstStyle/>
          <a:p>
            <a:r>
              <a:rPr lang="es-ES" b="1" dirty="0"/>
              <a:t>Formación inicial obligatoria </a:t>
            </a:r>
            <a:r>
              <a:rPr lang="es-ES" dirty="0"/>
              <a:t>para </a:t>
            </a:r>
            <a:r>
              <a:rPr lang="es-ES" b="1" dirty="0"/>
              <a:t>usuarios</a:t>
            </a:r>
            <a:r>
              <a:rPr lang="es-ES" dirty="0"/>
              <a:t>, </a:t>
            </a:r>
            <a:r>
              <a:rPr lang="es-ES" b="1" dirty="0"/>
              <a:t>distribuidores</a:t>
            </a:r>
            <a:r>
              <a:rPr lang="es-ES" dirty="0"/>
              <a:t> y </a:t>
            </a:r>
            <a:r>
              <a:rPr lang="es-ES" b="1" dirty="0"/>
              <a:t>asesores</a:t>
            </a:r>
            <a:r>
              <a:rPr lang="es-ES" dirty="0"/>
              <a:t>, estos últimos con especial incidencia al manejo integrado de plagas</a:t>
            </a:r>
          </a:p>
          <a:p>
            <a:r>
              <a:rPr lang="es-ES" b="1" dirty="0"/>
              <a:t>Actualización de la formación </a:t>
            </a:r>
            <a:r>
              <a:rPr lang="es-ES" dirty="0"/>
              <a:t>para los tres grupos, la cual debe ser </a:t>
            </a:r>
            <a:r>
              <a:rPr lang="es-ES" b="1" dirty="0"/>
              <a:t>continuada</a:t>
            </a:r>
          </a:p>
          <a:p>
            <a:r>
              <a:rPr lang="es-ES" dirty="0"/>
              <a:t>Cada usuario profesional deberá́ </a:t>
            </a:r>
            <a:r>
              <a:rPr lang="es-ES" b="1" dirty="0"/>
              <a:t>contratar los servicios de un asesor independiente </a:t>
            </a:r>
            <a:r>
              <a:rPr lang="es-ES" dirty="0"/>
              <a:t>y recibir </a:t>
            </a:r>
            <a:r>
              <a:rPr lang="es-ES" b="1" dirty="0"/>
              <a:t>asesoramiento al menos una vez al año </a:t>
            </a:r>
            <a:r>
              <a:rPr lang="es-ES" dirty="0"/>
              <a:t>en relación con: </a:t>
            </a:r>
          </a:p>
          <a:p>
            <a:pPr lvl="1"/>
            <a:r>
              <a:rPr lang="es-ES" sz="1800" dirty="0"/>
              <a:t>Aplicación de técnicas preventivas pertinentes de control de organismos nocivos</a:t>
            </a:r>
          </a:p>
          <a:p>
            <a:pPr lvl="1"/>
            <a:r>
              <a:rPr lang="es-ES" sz="1800" dirty="0"/>
              <a:t>Implementación del manejo integrado de plagas;</a:t>
            </a:r>
          </a:p>
          <a:p>
            <a:pPr lvl="1"/>
            <a:r>
              <a:rPr lang="es-ES" sz="1800" dirty="0"/>
              <a:t>Medidas para la agricultura de precisión;</a:t>
            </a:r>
          </a:p>
          <a:p>
            <a:pPr lvl="1"/>
            <a:r>
              <a:rPr lang="es-ES" sz="1800" dirty="0"/>
              <a:t>Uso de métodos no químicos</a:t>
            </a:r>
          </a:p>
          <a:p>
            <a:pPr lvl="1" algn="just"/>
            <a:r>
              <a:rPr lang="es-ES" sz="1800" dirty="0"/>
              <a:t>Cómo minimizar los riesgos sobre la salud humana y técnicas de mitigación de riesgos en caso de utilizar productos químicos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EC97E-1942-2C48-B187-DEB2A1BA4742}"/>
              </a:ext>
            </a:extLst>
          </p:cNvPr>
          <p:cNvSpPr txBox="1"/>
          <p:nvPr/>
        </p:nvSpPr>
        <p:spPr>
          <a:xfrm>
            <a:off x="677333" y="5651077"/>
            <a:ext cx="97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CONCEPTO DE INDEPENDIENTE. UN COSTE ADICIONAL</a:t>
            </a:r>
          </a:p>
        </p:txBody>
      </p:sp>
      <p:pic>
        <p:nvPicPr>
          <p:cNvPr id="2050" name="Picture 2" descr="El Éxito en las Ventas del Entorno Agronómico | Intagri S.C.">
            <a:extLst>
              <a:ext uri="{FF2B5EF4-FFF2-40B4-BE49-F238E27FC236}">
                <a16:creationId xmlns:a16="http://schemas.microsoft.com/office/drawing/2014/main" id="{DE2A6945-DE17-3241-9E4A-1A075E21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64" y="3291840"/>
            <a:ext cx="1985078" cy="149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840059"/>
          </a:xfrm>
        </p:spPr>
        <p:txBody>
          <a:bodyPr>
            <a:normAutofit/>
          </a:bodyPr>
          <a:lstStyle/>
          <a:p>
            <a:r>
              <a:rPr lang="es-ES" b="1" dirty="0"/>
              <a:t>Indicadores de riesgo armonizado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8"/>
            <a:ext cx="9537183" cy="3481923"/>
          </a:xfrm>
        </p:spPr>
        <p:txBody>
          <a:bodyPr>
            <a:noAutofit/>
          </a:bodyPr>
          <a:lstStyle/>
          <a:p>
            <a:r>
              <a:rPr lang="es-ES" b="1" dirty="0"/>
              <a:t>Valdrán para el calculo de los objetivos nacionales de reducción para 2030</a:t>
            </a:r>
          </a:p>
          <a:p>
            <a:r>
              <a:rPr lang="es-ES" b="1" dirty="0"/>
              <a:t>Se establecerá un indicador nacional </a:t>
            </a:r>
            <a:r>
              <a:rPr lang="es-ES" dirty="0"/>
              <a:t>y el </a:t>
            </a:r>
            <a:r>
              <a:rPr lang="es-ES" b="1" dirty="0"/>
              <a:t>progreso en la reducción </a:t>
            </a:r>
            <a:r>
              <a:rPr lang="es-ES" dirty="0"/>
              <a:t>en el uso de los PPFF</a:t>
            </a:r>
          </a:p>
          <a:p>
            <a:pPr algn="just"/>
            <a:r>
              <a:rPr lang="es-ES" b="1" dirty="0"/>
              <a:t>HR-1</a:t>
            </a:r>
            <a:r>
              <a:rPr lang="es-ES" dirty="0"/>
              <a:t> se basará en la </a:t>
            </a:r>
            <a:r>
              <a:rPr lang="es-ES" b="1" dirty="0"/>
              <a:t>cantidad de sustancias activas comercializadas </a:t>
            </a:r>
            <a:r>
              <a:rPr lang="es-ES" dirty="0"/>
              <a:t>según su clasificación. </a:t>
            </a:r>
          </a:p>
          <a:p>
            <a:pPr lvl="1"/>
            <a:r>
              <a:rPr lang="es-ES" sz="1800" b="1" dirty="0"/>
              <a:t>Grupo 1 </a:t>
            </a:r>
            <a:r>
              <a:rPr lang="es-ES" sz="1800" dirty="0"/>
              <a:t>sustancias de </a:t>
            </a:r>
            <a:r>
              <a:rPr lang="es-ES" sz="1800" b="1" dirty="0"/>
              <a:t>bajo riesgo</a:t>
            </a:r>
            <a:r>
              <a:rPr lang="es-ES" sz="1800" dirty="0"/>
              <a:t>, feromonas, biológicos </a:t>
            </a:r>
            <a:r>
              <a:rPr lang="es-ES" sz="1800" b="1" dirty="0"/>
              <a:t>(coeficiente X1)</a:t>
            </a:r>
          </a:p>
          <a:p>
            <a:pPr lvl="1"/>
            <a:r>
              <a:rPr lang="es-ES" sz="1800" b="1" dirty="0"/>
              <a:t>Grupo 2 </a:t>
            </a:r>
            <a:r>
              <a:rPr lang="es-ES" sz="1800" dirty="0"/>
              <a:t>sustancias activas </a:t>
            </a:r>
            <a:r>
              <a:rPr lang="es-ES" sz="1800" b="1" dirty="0"/>
              <a:t>no candidatas </a:t>
            </a:r>
            <a:r>
              <a:rPr lang="es-ES" sz="1800" dirty="0"/>
              <a:t>a la sustitución </a:t>
            </a:r>
            <a:r>
              <a:rPr lang="es-ES" sz="1800" b="1" dirty="0"/>
              <a:t>(coeficiente x16)</a:t>
            </a:r>
          </a:p>
          <a:p>
            <a:pPr lvl="1"/>
            <a:r>
              <a:rPr lang="es-ES" sz="1800" b="1" dirty="0"/>
              <a:t>Grupo 3 </a:t>
            </a:r>
            <a:r>
              <a:rPr lang="es-ES" sz="1800" dirty="0"/>
              <a:t>sustancias activas </a:t>
            </a:r>
            <a:r>
              <a:rPr lang="es-ES" sz="1800" b="1" dirty="0"/>
              <a:t>mas</a:t>
            </a:r>
            <a:r>
              <a:rPr lang="es-ES" sz="1800" dirty="0"/>
              <a:t> </a:t>
            </a:r>
            <a:r>
              <a:rPr lang="es-ES" sz="1800" b="1" dirty="0"/>
              <a:t>preocupantes</a:t>
            </a:r>
            <a:r>
              <a:rPr lang="es-ES" sz="1800" dirty="0"/>
              <a:t> </a:t>
            </a:r>
            <a:r>
              <a:rPr lang="es-ES" sz="1800" b="1" dirty="0"/>
              <a:t>(coeficiente x32)</a:t>
            </a:r>
          </a:p>
          <a:p>
            <a:pPr lvl="1"/>
            <a:r>
              <a:rPr lang="es-ES" sz="1800" b="1" dirty="0"/>
              <a:t>Grupo 4 </a:t>
            </a:r>
            <a:r>
              <a:rPr lang="es-ES" sz="1800" dirty="0"/>
              <a:t>sustancias </a:t>
            </a:r>
            <a:r>
              <a:rPr lang="es-ES" sz="1800" b="1" dirty="0"/>
              <a:t>prohibidas</a:t>
            </a:r>
            <a:r>
              <a:rPr lang="es-ES" sz="1800" dirty="0"/>
              <a:t> </a:t>
            </a:r>
            <a:r>
              <a:rPr lang="es-ES" sz="1800" b="1" dirty="0"/>
              <a:t>(coeficiente x64)</a:t>
            </a:r>
          </a:p>
          <a:p>
            <a:pPr algn="just"/>
            <a:r>
              <a:rPr lang="es-ES" b="1" dirty="0"/>
              <a:t>HR-2</a:t>
            </a:r>
            <a:r>
              <a:rPr lang="es-ES" dirty="0"/>
              <a:t> se basará en el número de </a:t>
            </a:r>
            <a:r>
              <a:rPr lang="es-ES" b="1" dirty="0"/>
              <a:t>autorizaciones excepcionales concedidas </a:t>
            </a:r>
            <a:r>
              <a:rPr lang="es-ES" dirty="0"/>
              <a:t>y en las respectivas </a:t>
            </a:r>
            <a:r>
              <a:rPr lang="es-ES" b="1" dirty="0"/>
              <a:t>superficies tratadas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EC97E-1942-2C48-B187-DEB2A1BA4742}"/>
              </a:ext>
            </a:extLst>
          </p:cNvPr>
          <p:cNvSpPr txBox="1"/>
          <p:nvPr/>
        </p:nvSpPr>
        <p:spPr>
          <a:xfrm>
            <a:off x="677333" y="5651077"/>
            <a:ext cx="97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IMPORTANCIA APLICACIÓN RETO Y CUADERNO CAMPO ELECTRONICO</a:t>
            </a:r>
          </a:p>
        </p:txBody>
      </p:sp>
    </p:spTree>
    <p:extLst>
      <p:ext uri="{BB962C8B-B14F-4D97-AF65-F5344CB8AC3E}">
        <p14:creationId xmlns:p14="http://schemas.microsoft.com/office/powerpoint/2010/main" val="39921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840059"/>
          </a:xfrm>
        </p:spPr>
        <p:txBody>
          <a:bodyPr>
            <a:normAutofit/>
          </a:bodyPr>
          <a:lstStyle/>
          <a:p>
            <a:r>
              <a:rPr lang="es-ES" b="1" dirty="0"/>
              <a:t>HR1 Evolución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74FB688C-FFA4-9047-A96E-0AB79BB5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03010"/>
              </p:ext>
            </p:extLst>
          </p:nvPr>
        </p:nvGraphicFramePr>
        <p:xfrm>
          <a:off x="908017" y="1609649"/>
          <a:ext cx="9573716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9699910-0C57-6040-B127-F20C22DB0754}"/>
              </a:ext>
            </a:extLst>
          </p:cNvPr>
          <p:cNvSpPr txBox="1"/>
          <p:nvPr/>
        </p:nvSpPr>
        <p:spPr>
          <a:xfrm>
            <a:off x="1545771" y="2721114"/>
            <a:ext cx="194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2D050"/>
                </a:solidFill>
              </a:rPr>
              <a:t>x1</a:t>
            </a:r>
          </a:p>
          <a:p>
            <a:pPr algn="ctr"/>
            <a:r>
              <a:rPr lang="es-ES" sz="2000" b="1" dirty="0">
                <a:solidFill>
                  <a:srgbClr val="92D050"/>
                </a:solidFill>
              </a:rPr>
              <a:t>Bajo riesgo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63E6E6-8F4A-214B-927C-0DF27483C58D}"/>
              </a:ext>
            </a:extLst>
          </p:cNvPr>
          <p:cNvSpPr txBox="1"/>
          <p:nvPr/>
        </p:nvSpPr>
        <p:spPr>
          <a:xfrm>
            <a:off x="3737135" y="2746890"/>
            <a:ext cx="207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x16</a:t>
            </a:r>
          </a:p>
          <a:p>
            <a:pPr algn="ctr"/>
            <a:r>
              <a:rPr lang="es-E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 candidatas a la sustitución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A5C0BD-7200-4A4C-A8EE-F1D97686D0F9}"/>
              </a:ext>
            </a:extLst>
          </p:cNvPr>
          <p:cNvSpPr txBox="1"/>
          <p:nvPr/>
        </p:nvSpPr>
        <p:spPr>
          <a:xfrm>
            <a:off x="5816182" y="2746890"/>
            <a:ext cx="207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x32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Sustancias preocupantes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893ACA-E93B-D640-995E-F206CE44AFA3}"/>
              </a:ext>
            </a:extLst>
          </p:cNvPr>
          <p:cNvSpPr txBox="1"/>
          <p:nvPr/>
        </p:nvSpPr>
        <p:spPr>
          <a:xfrm>
            <a:off x="7995573" y="2746890"/>
            <a:ext cx="2079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x64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Sustancias prohibidas</a:t>
            </a:r>
          </a:p>
        </p:txBody>
      </p:sp>
      <p:pic>
        <p:nvPicPr>
          <p:cNvPr id="3074" name="Picture 2" descr="Dibujo de Calculadora solar pintado por en Dibujos.net el día 12-10-20 a  las 13:55:54. Imprime, pinta o colorea tus propios dibujos!">
            <a:extLst>
              <a:ext uri="{FF2B5EF4-FFF2-40B4-BE49-F238E27FC236}">
                <a16:creationId xmlns:a16="http://schemas.microsoft.com/office/drawing/2014/main" id="{72629796-E6C8-E840-9DF2-C76B7843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85" y="635228"/>
            <a:ext cx="2079047" cy="16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840059"/>
          </a:xfrm>
        </p:spPr>
        <p:txBody>
          <a:bodyPr>
            <a:normAutofit/>
          </a:bodyPr>
          <a:lstStyle/>
          <a:p>
            <a:r>
              <a:rPr lang="es-ES" b="1" dirty="0"/>
              <a:t>HR2 Evolución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74FB688C-FFA4-9047-A96E-0AB79BB5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97986"/>
              </p:ext>
            </p:extLst>
          </p:nvPr>
        </p:nvGraphicFramePr>
        <p:xfrm>
          <a:off x="908017" y="1609649"/>
          <a:ext cx="9573716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F893ACA-E93B-D640-995E-F206CE44AFA3}"/>
              </a:ext>
            </a:extLst>
          </p:cNvPr>
          <p:cNvSpPr txBox="1"/>
          <p:nvPr/>
        </p:nvSpPr>
        <p:spPr>
          <a:xfrm>
            <a:off x="3207895" y="2102312"/>
            <a:ext cx="551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(Nº autorizaciones excepcionales x nº Has)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Sustancias prohibidas</a:t>
            </a:r>
          </a:p>
        </p:txBody>
      </p:sp>
      <p:pic>
        <p:nvPicPr>
          <p:cNvPr id="4098" name="Picture 2" descr="Formación en emergencia y primeros auxilios">
            <a:extLst>
              <a:ext uri="{FF2B5EF4-FFF2-40B4-BE49-F238E27FC236}">
                <a16:creationId xmlns:a16="http://schemas.microsoft.com/office/drawing/2014/main" id="{BA855EC9-CA1E-6D46-A32B-9D119AF6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24" y="653066"/>
            <a:ext cx="1969907" cy="12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840059"/>
          </a:xfrm>
        </p:spPr>
        <p:txBody>
          <a:bodyPr>
            <a:normAutofit/>
          </a:bodyPr>
          <a:lstStyle/>
          <a:p>
            <a:r>
              <a:rPr lang="es-ES" b="1" dirty="0"/>
              <a:t>Exportaciones</a:t>
            </a:r>
          </a:p>
        </p:txBody>
      </p:sp>
      <p:pic>
        <p:nvPicPr>
          <p:cNvPr id="6" name="Picture 4" descr="Caída en las exportaciones agrícolas genera preocupación en el paí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28" y="1588204"/>
            <a:ext cx="3132571" cy="196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s exportaciones agrícolas de la Región baten nuevo récord con 2,5  millones de toneladas y más de 2.500 millones en un año - Murciapla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21" y="2774126"/>
            <a:ext cx="3248892" cy="182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tablecen requisitos fitosanitarios para importar plantas ruscus de Costa  Rica | Noticias | Agencia Peruana de Noticias And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21" y="4098593"/>
            <a:ext cx="3248892" cy="182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zon.com: seedworld Certificado fitosanitario para semillas Exportación :  Patio, Césped y Jardí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48" y="609600"/>
            <a:ext cx="1863725" cy="25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32500" t="15893" r="36212" b="4646"/>
          <a:stretch/>
        </p:blipFill>
        <p:spPr>
          <a:xfrm>
            <a:off x="7562282" y="609600"/>
            <a:ext cx="1746531" cy="24950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45771" y="5238750"/>
            <a:ext cx="401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¿Resiliencia?</a:t>
            </a:r>
          </a:p>
        </p:txBody>
      </p:sp>
    </p:spTree>
    <p:extLst>
      <p:ext uri="{BB962C8B-B14F-4D97-AF65-F5344CB8AC3E}">
        <p14:creationId xmlns:p14="http://schemas.microsoft.com/office/powerpoint/2010/main" val="19349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840059"/>
          </a:xfrm>
        </p:spPr>
        <p:txBody>
          <a:bodyPr>
            <a:normAutofit/>
          </a:bodyPr>
          <a:lstStyle/>
          <a:p>
            <a:r>
              <a:rPr lang="es-ES" b="1" dirty="0"/>
              <a:t>Tenemos una memoria frágil</a:t>
            </a:r>
          </a:p>
        </p:txBody>
      </p:sp>
      <p:pic>
        <p:nvPicPr>
          <p:cNvPr id="1026" name="Picture 2" descr="Compras de pánico obligan a supermercados británicos a racionar la pasta y  la leche | Reuters">
            <a:extLst>
              <a:ext uri="{FF2B5EF4-FFF2-40B4-BE49-F238E27FC236}">
                <a16:creationId xmlns:a16="http://schemas.microsoft.com/office/drawing/2014/main" id="{CFEEFE4A-8083-764C-8AFF-B6BF2706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68" y="1345484"/>
            <a:ext cx="3913842" cy="250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ermercados advierten de &quot;rotura de stock&quot; de aceite de girasol pero  descartan desabastecimiento generalizado">
            <a:extLst>
              <a:ext uri="{FF2B5EF4-FFF2-40B4-BE49-F238E27FC236}">
                <a16:creationId xmlns:a16="http://schemas.microsoft.com/office/drawing/2014/main" id="{B0724857-BBA4-514E-92CA-5DAD8C2C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00" y="2137327"/>
            <a:ext cx="518853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CCC3DD-2183-CC49-AE38-E4B14C79E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168" y="4003784"/>
            <a:ext cx="3913842" cy="250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5677300" y="5848350"/>
            <a:ext cx="638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solidFill>
                  <a:srgbClr val="FF0000"/>
                </a:solidFill>
              </a:rPr>
              <a:t>“Un país que no cuida sus fronteras y su despensa esta condenado al fracaso”</a:t>
            </a:r>
          </a:p>
        </p:txBody>
      </p:sp>
    </p:spTree>
    <p:extLst>
      <p:ext uri="{BB962C8B-B14F-4D97-AF65-F5344CB8AC3E}">
        <p14:creationId xmlns:p14="http://schemas.microsoft.com/office/powerpoint/2010/main" val="16185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Un proceso participativo: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7265"/>
            <a:ext cx="9032723" cy="4082589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Hubo una </a:t>
            </a:r>
            <a:r>
              <a:rPr lang="es-ES" b="1" dirty="0"/>
              <a:t>consulta publica </a:t>
            </a:r>
            <a:r>
              <a:rPr lang="es-ES" dirty="0"/>
              <a:t>para conocer la </a:t>
            </a:r>
            <a:r>
              <a:rPr lang="es-ES" b="1" dirty="0"/>
              <a:t>opinión de la sociedad sobre</a:t>
            </a:r>
            <a:r>
              <a:rPr lang="es-ES" dirty="0"/>
              <a:t> la implementación de la normativa sobre el </a:t>
            </a:r>
            <a:r>
              <a:rPr lang="es-ES" b="1" dirty="0"/>
              <a:t>uso sostenible de los productos fitosanitarios</a:t>
            </a:r>
          </a:p>
          <a:p>
            <a:pPr algn="just"/>
            <a:r>
              <a:rPr lang="es-ES" dirty="0"/>
              <a:t>Además se han tenido en cuenta las </a:t>
            </a:r>
            <a:r>
              <a:rPr lang="es-ES" b="1" dirty="0"/>
              <a:t>recomendaciones</a:t>
            </a:r>
            <a:r>
              <a:rPr lang="es-ES" dirty="0"/>
              <a:t> realizadas en las </a:t>
            </a:r>
            <a:r>
              <a:rPr lang="es-ES" b="1" dirty="0"/>
              <a:t>auditorias</a:t>
            </a:r>
            <a:r>
              <a:rPr lang="es-ES" dirty="0"/>
              <a:t> a los distintos </a:t>
            </a:r>
            <a:r>
              <a:rPr lang="es-ES" b="1" dirty="0"/>
              <a:t>estados miembros </a:t>
            </a:r>
            <a:r>
              <a:rPr lang="es-ES" dirty="0"/>
              <a:t>sobre el </a:t>
            </a:r>
            <a:r>
              <a:rPr lang="es-ES" b="1" dirty="0"/>
              <a:t>uso sostenible de los productos fitosanitarios</a:t>
            </a:r>
          </a:p>
          <a:p>
            <a:pPr algn="just"/>
            <a:r>
              <a:rPr lang="es-ES" b="1" dirty="0"/>
              <a:t>Nos encontramos en un proceso de revisión de la estrategia</a:t>
            </a:r>
          </a:p>
          <a:p>
            <a:pPr algn="just"/>
            <a:r>
              <a:rPr lang="es-ES" dirty="0"/>
              <a:t>También se han tenido en </a:t>
            </a:r>
            <a:r>
              <a:rPr lang="es-ES" b="1" dirty="0"/>
              <a:t>consideración</a:t>
            </a:r>
            <a:r>
              <a:rPr lang="es-ES" dirty="0"/>
              <a:t> las </a:t>
            </a:r>
            <a:r>
              <a:rPr lang="es-ES" b="1" dirty="0"/>
              <a:t>estrategias</a:t>
            </a:r>
            <a:r>
              <a:rPr lang="es-ES" dirty="0"/>
              <a:t> de la </a:t>
            </a:r>
            <a:r>
              <a:rPr lang="es-ES" b="1" dirty="0"/>
              <a:t>“GRANJA A LA MESA”, “BIODIVERSIDAD” y la “NUEVA PAC”</a:t>
            </a:r>
          </a:p>
          <a:p>
            <a:pPr algn="just"/>
            <a:r>
              <a:rPr lang="es-ES" dirty="0"/>
              <a:t>Se han tenido </a:t>
            </a:r>
            <a:r>
              <a:rPr lang="es-ES" b="1" dirty="0"/>
              <a:t>muchos aspectos extraídos de la legislación española</a:t>
            </a:r>
          </a:p>
          <a:p>
            <a:pPr algn="just"/>
            <a:r>
              <a:rPr lang="es-ES" b="1" dirty="0"/>
              <a:t>23 de marzo la Comisión publicará una primera propuesta oficial de Reglamento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C07D8235-9EB5-B14D-8652-F6FA7BF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A COMISIÓN EUROPEA PRESENTA LA ESTRATEGIA “DE LA GRANJA A LA MESA” (FARM  TO FORK STRATEGY) - Daleph">
            <a:extLst>
              <a:ext uri="{FF2B5EF4-FFF2-40B4-BE49-F238E27FC236}">
                <a16:creationId xmlns:a16="http://schemas.microsoft.com/office/drawing/2014/main" id="{21BB9197-B159-1E43-9838-E85F6883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54" y="831733"/>
            <a:ext cx="1791841" cy="17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 CE quiere frenar la nueva PAC hasta conocer cómo queda la contribución  británica tras el Brexit - Agroinformacion">
            <a:extLst>
              <a:ext uri="{FF2B5EF4-FFF2-40B4-BE49-F238E27FC236}">
                <a16:creationId xmlns:a16="http://schemas.microsoft.com/office/drawing/2014/main" id="{104050A9-4C69-4243-B0B2-C4FA5174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54" y="2987699"/>
            <a:ext cx="1736888" cy="11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do lo que debes saber sobre la Estrategia europea para la Biodiversidad  2030 - Fundacion Antama">
            <a:extLst>
              <a:ext uri="{FF2B5EF4-FFF2-40B4-BE49-F238E27FC236}">
                <a16:creationId xmlns:a16="http://schemas.microsoft.com/office/drawing/2014/main" id="{CCE66F5A-3ABF-3F4B-935B-87204B014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018" y="4468395"/>
            <a:ext cx="1747724" cy="9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39C9AB-D4B5-A540-BC66-B9F555412F39}"/>
              </a:ext>
            </a:extLst>
          </p:cNvPr>
          <p:cNvSpPr txBox="1"/>
          <p:nvPr/>
        </p:nvSpPr>
        <p:spPr>
          <a:xfrm>
            <a:off x="2004163" y="5454344"/>
            <a:ext cx="677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ESTAMOS ANTE UNA NUEVA ESTRATEGIA EN EL USO DE LOS PRODUCTOS FITOSANITARIOS, BASADO CASI EXCLUSIVAMENTE EN EL USO DE LOS PRODUCTOS BIOLOGICOS</a:t>
            </a:r>
          </a:p>
        </p:txBody>
      </p:sp>
    </p:spTree>
    <p:extLst>
      <p:ext uri="{BB962C8B-B14F-4D97-AF65-F5344CB8AC3E}">
        <p14:creationId xmlns:p14="http://schemas.microsoft.com/office/powerpoint/2010/main" val="34704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7681" cy="840059"/>
          </a:xfrm>
        </p:spPr>
        <p:txBody>
          <a:bodyPr>
            <a:normAutofit/>
          </a:bodyPr>
          <a:lstStyle/>
          <a:p>
            <a:r>
              <a:rPr lang="es-ES" b="1" dirty="0"/>
              <a:t>Estamos obligados a oír a la sociedad</a:t>
            </a:r>
          </a:p>
        </p:txBody>
      </p:sp>
      <p:pic>
        <p:nvPicPr>
          <p:cNvPr id="3074" name="Picture 2" descr="Qué diferencias existen entre los Millennials y Centennials?">
            <a:extLst>
              <a:ext uri="{FF2B5EF4-FFF2-40B4-BE49-F238E27FC236}">
                <a16:creationId xmlns:a16="http://schemas.microsoft.com/office/drawing/2014/main" id="{4E8F50E6-9136-D445-A4C8-66618F55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59" y="1514211"/>
            <a:ext cx="2609703" cy="149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ngles">
            <a:extLst>
              <a:ext uri="{FF2B5EF4-FFF2-40B4-BE49-F238E27FC236}">
                <a16:creationId xmlns:a16="http://schemas.microsoft.com/office/drawing/2014/main" id="{3E3CACAC-B13F-7E4B-9114-6DA0D8F3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48" y="1620830"/>
            <a:ext cx="2609704" cy="143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witter - Wikipedia, la enciclopedia libre">
            <a:extLst>
              <a:ext uri="{FF2B5EF4-FFF2-40B4-BE49-F238E27FC236}">
                <a16:creationId xmlns:a16="http://schemas.microsoft.com/office/drawing/2014/main" id="{C0D1B3D0-A100-DF43-A52D-D40CE106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13" y="2291539"/>
            <a:ext cx="773814" cy="6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stagram te dejará personalizar el orden de la rejilla de fotos de tu  perfil">
            <a:extLst>
              <a:ext uri="{FF2B5EF4-FFF2-40B4-BE49-F238E27FC236}">
                <a16:creationId xmlns:a16="http://schemas.microsoft.com/office/drawing/2014/main" id="{37EA1AE9-6664-E442-AA87-2C55C9C3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27" y="1525278"/>
            <a:ext cx="1146071" cy="7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86B3EEE-499E-364C-A3AB-A7F89772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84" y="1540126"/>
            <a:ext cx="689787" cy="6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hatsApp - Wikipedia, la enciclopedia libre">
            <a:extLst>
              <a:ext uri="{FF2B5EF4-FFF2-40B4-BE49-F238E27FC236}">
                <a16:creationId xmlns:a16="http://schemas.microsoft.com/office/drawing/2014/main" id="{3631DE8F-01CB-924E-A01A-3AE83A30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83" y="2281414"/>
            <a:ext cx="773814" cy="7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A483B04-4BD9-CE4A-B9DB-14D89AC91452}"/>
              </a:ext>
            </a:extLst>
          </p:cNvPr>
          <p:cNvSpPr txBox="1"/>
          <p:nvPr/>
        </p:nvSpPr>
        <p:spPr>
          <a:xfrm>
            <a:off x="1545848" y="3233093"/>
            <a:ext cx="90576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accent2"/>
                </a:solidFill>
              </a:rPr>
              <a:t>PARTICIPAR A NIVEL COMUNITARIO </a:t>
            </a:r>
            <a:r>
              <a:rPr lang="es-ES" dirty="0">
                <a:solidFill>
                  <a:schemeClr val="accent2"/>
                </a:solidFill>
              </a:rPr>
              <a:t>para lograr cambios basados en la </a:t>
            </a:r>
            <a:r>
              <a:rPr lang="es-ES" b="1" dirty="0">
                <a:solidFill>
                  <a:schemeClr val="accent2"/>
                </a:solidFill>
              </a:rPr>
              <a:t>sostenibilidad y biodiversidad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accent2"/>
                </a:solidFill>
              </a:rPr>
              <a:t>PLANTEAR ALTERNATIVAS no intentar eliminar </a:t>
            </a:r>
            <a:r>
              <a:rPr lang="es-ES" dirty="0">
                <a:solidFill>
                  <a:schemeClr val="accent2"/>
                </a:solidFill>
              </a:rPr>
              <a:t>todo lo que no nos guste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accent2"/>
                </a:solidFill>
              </a:rPr>
              <a:t>BUSCAR ALIADOS y no hacer mas fuertes a nuestros detractores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accent2"/>
                </a:solidFill>
              </a:rPr>
              <a:t>ENTRAMOS EN UNA NUEVA ERA de la agricultura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accent2"/>
                </a:solidFill>
              </a:rPr>
              <a:t>LO NATURAL TAMBIÉN ESTA COMPUESTO POR SUSTANCIAS QUÍMICAS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>
                <a:solidFill>
                  <a:schemeClr val="accent2"/>
                </a:solidFill>
              </a:rPr>
              <a:t>Existe un manejo integrado de plagas por que hay plagas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>
                <a:solidFill>
                  <a:schemeClr val="accent2"/>
                </a:solidFill>
              </a:rPr>
              <a:t>Lo </a:t>
            </a:r>
            <a:r>
              <a:rPr lang="es-ES" b="1" dirty="0">
                <a:solidFill>
                  <a:schemeClr val="accent2"/>
                </a:solidFill>
              </a:rPr>
              <a:t>BIOLÓGICO Y NATURAL TAMBIÉN PUEDE SER TOXICO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b="1" dirty="0">
                <a:solidFill>
                  <a:schemeClr val="accent2"/>
                </a:solidFill>
              </a:rPr>
              <a:t>¿TODOS LOS ORGANISMOS NOCIVOS TIENEN UN CONTROL BIOLÓGICO?</a:t>
            </a:r>
          </a:p>
        </p:txBody>
      </p:sp>
    </p:spTree>
    <p:extLst>
      <p:ext uri="{BB962C8B-B14F-4D97-AF65-F5344CB8AC3E}">
        <p14:creationId xmlns:p14="http://schemas.microsoft.com/office/powerpoint/2010/main" val="7867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s Simpson apoyaron a Ucrania y la publicación se volvió viral | Mundo |  La Voz del Interior">
            <a:extLst>
              <a:ext uri="{FF2B5EF4-FFF2-40B4-BE49-F238E27FC236}">
                <a16:creationId xmlns:a16="http://schemas.microsoft.com/office/drawing/2014/main" id="{226E7897-05E8-AC45-9A63-0634FD0E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9D594-E155-8D44-B0D0-9DCDEA31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497" y="1880420"/>
            <a:ext cx="2843160" cy="6863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dirty="0">
                <a:solidFill>
                  <a:schemeClr val="accent2">
                    <a:lumMod val="75000"/>
                  </a:schemeClr>
                </a:solidFill>
              </a:rPr>
              <a:t>No to war</a:t>
            </a:r>
          </a:p>
        </p:txBody>
      </p:sp>
    </p:spTree>
    <p:extLst>
      <p:ext uri="{BB962C8B-B14F-4D97-AF65-F5344CB8AC3E}">
        <p14:creationId xmlns:p14="http://schemas.microsoft.com/office/powerpoint/2010/main" val="30746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393540E9-92DF-944E-A95B-A4FE7CB4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Aviso a navegantes: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45872"/>
            <a:ext cx="9882871" cy="1441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dirty="0"/>
              <a:t>Nota:</a:t>
            </a:r>
            <a:r>
              <a:rPr lang="es-ES" sz="2000" dirty="0"/>
              <a:t> esta presentación </a:t>
            </a:r>
            <a:r>
              <a:rPr lang="es-ES" sz="2000" b="1" dirty="0"/>
              <a:t>NO PERSIGUE ALARMAR </a:t>
            </a:r>
            <a:r>
              <a:rPr lang="es-ES" sz="2000" dirty="0"/>
              <a:t>de la futura situación respecto al uso de los productos fitosanitarios, sino que intenta buscar la </a:t>
            </a:r>
            <a:r>
              <a:rPr lang="es-ES" sz="2000" b="1" dirty="0"/>
              <a:t>CONCIENCIACIÓN Y LA PARTICIPACIÓN</a:t>
            </a:r>
            <a:r>
              <a:rPr lang="es-ES" sz="2000" dirty="0"/>
              <a:t> </a:t>
            </a:r>
            <a:r>
              <a:rPr lang="es-ES" sz="2000" b="1" dirty="0"/>
              <a:t>DEL SECTOR </a:t>
            </a:r>
            <a:r>
              <a:rPr lang="es-ES" sz="2000" dirty="0"/>
              <a:t>en el </a:t>
            </a:r>
            <a:r>
              <a:rPr lang="es-ES" sz="2000" b="1" dirty="0"/>
              <a:t>PROCESO DE ELABORACIÓN DEL DOCUMENTO DEFINITIVO</a:t>
            </a:r>
            <a:endParaRPr lang="es-ES" b="1" dirty="0"/>
          </a:p>
        </p:txBody>
      </p:sp>
      <p:pic>
        <p:nvPicPr>
          <p:cNvPr id="1026" name="Picture 2" descr="Aviso a navegantes">
            <a:extLst>
              <a:ext uri="{FF2B5EF4-FFF2-40B4-BE49-F238E27FC236}">
                <a16:creationId xmlns:a16="http://schemas.microsoft.com/office/drawing/2014/main" id="{891B96E5-E5B9-3043-91E4-3ADEA92DE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51" y="1578095"/>
            <a:ext cx="2932771" cy="25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BC3C66B-4646-FD4F-81D4-5F2A0C426433}"/>
              </a:ext>
            </a:extLst>
          </p:cNvPr>
          <p:cNvGrpSpPr/>
          <p:nvPr/>
        </p:nvGrpSpPr>
        <p:grpSpPr>
          <a:xfrm>
            <a:off x="5323468" y="1062542"/>
            <a:ext cx="5304452" cy="2858643"/>
            <a:chOff x="5323468" y="1006787"/>
            <a:chExt cx="5304452" cy="2858643"/>
          </a:xfrm>
        </p:grpSpPr>
        <p:pic>
          <p:nvPicPr>
            <p:cNvPr id="1028" name="Picture 4" descr="Aviso a navegantes - Quo">
              <a:extLst>
                <a:ext uri="{FF2B5EF4-FFF2-40B4-BE49-F238E27FC236}">
                  <a16:creationId xmlns:a16="http://schemas.microsoft.com/office/drawing/2014/main" id="{27F0C94B-AACC-524D-86E6-814D155BC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468" y="1355075"/>
              <a:ext cx="4462854" cy="251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omisión Europea - Wikipedia, la enciclopedia libre">
              <a:extLst>
                <a:ext uri="{FF2B5EF4-FFF2-40B4-BE49-F238E27FC236}">
                  <a16:creationId xmlns:a16="http://schemas.microsoft.com/office/drawing/2014/main" id="{E8F36477-AF81-3649-8A7A-E59EC8AD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866" y="1006787"/>
              <a:ext cx="1575054" cy="108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97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393540E9-92DF-944E-A95B-A4FE7CB4D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8258"/>
          </a:xfrm>
        </p:spPr>
        <p:txBody>
          <a:bodyPr/>
          <a:lstStyle/>
          <a:p>
            <a:r>
              <a:rPr lang="es-ES" b="1" dirty="0"/>
              <a:t>Cambio legislativo: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935" y="2993362"/>
            <a:ext cx="4060014" cy="25583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b="1" dirty="0"/>
              <a:t>Tiene un alcance general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b="1" dirty="0"/>
              <a:t>Es obligatorio en todos sus elementos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b="1" dirty="0"/>
              <a:t>Y directamente aplicable en todos los países de la Unión Europea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b="1" dirty="0"/>
              <a:t>Por lo tanto es de aplicación directa</a:t>
            </a:r>
          </a:p>
        </p:txBody>
      </p:sp>
      <p:pic>
        <p:nvPicPr>
          <p:cNvPr id="1030" name="Picture 6" descr="Comisión Europea - Wikipedia, la enciclopedia libre">
            <a:extLst>
              <a:ext uri="{FF2B5EF4-FFF2-40B4-BE49-F238E27FC236}">
                <a16:creationId xmlns:a16="http://schemas.microsoft.com/office/drawing/2014/main" id="{E8F36477-AF81-3649-8A7A-E59EC8AD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53" y="343016"/>
            <a:ext cx="2273895" cy="15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3AF09F6-7BD8-914F-8F23-C5D482BF6AAE}"/>
              </a:ext>
            </a:extLst>
          </p:cNvPr>
          <p:cNvSpPr txBox="1">
            <a:spLocks/>
          </p:cNvSpPr>
          <p:nvPr/>
        </p:nvSpPr>
        <p:spPr>
          <a:xfrm>
            <a:off x="2413581" y="2106184"/>
            <a:ext cx="2346085" cy="688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0070C0"/>
                </a:solidFill>
              </a:rPr>
              <a:t>Directiva</a:t>
            </a:r>
          </a:p>
        </p:txBody>
      </p:sp>
      <p:sp>
        <p:nvSpPr>
          <p:cNvPr id="6" name="Flecha derecha 5">
            <a:extLst>
              <a:ext uri="{FF2B5EF4-FFF2-40B4-BE49-F238E27FC236}">
                <a16:creationId xmlns:a16="http://schemas.microsoft.com/office/drawing/2014/main" id="{919226F7-FBAC-6C48-9E7D-32F3687B7310}"/>
              </a:ext>
            </a:extLst>
          </p:cNvPr>
          <p:cNvSpPr/>
          <p:nvPr/>
        </p:nvSpPr>
        <p:spPr>
          <a:xfrm>
            <a:off x="5089592" y="2278248"/>
            <a:ext cx="1032387" cy="34412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A2F4E8D-D385-C747-8BC0-C012C78DF62F}"/>
              </a:ext>
            </a:extLst>
          </p:cNvPr>
          <p:cNvSpPr txBox="1">
            <a:spLocks/>
          </p:cNvSpPr>
          <p:nvPr/>
        </p:nvSpPr>
        <p:spPr>
          <a:xfrm>
            <a:off x="6765080" y="2106184"/>
            <a:ext cx="2959878" cy="688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0070C0"/>
                </a:solidFill>
              </a:rPr>
              <a:t>Reglamento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6DC6641-C619-884D-84A7-0565D7B7A9C1}"/>
              </a:ext>
            </a:extLst>
          </p:cNvPr>
          <p:cNvSpPr txBox="1">
            <a:spLocks/>
          </p:cNvSpPr>
          <p:nvPr/>
        </p:nvSpPr>
        <p:spPr>
          <a:xfrm>
            <a:off x="1545771" y="2956438"/>
            <a:ext cx="4060014" cy="2595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s-ES" sz="2400" b="1" dirty="0"/>
              <a:t>No es de alcance general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b="1" dirty="0"/>
              <a:t>Obliga a los estados miembros a alcanzar unos objetivos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b="1" dirty="0"/>
              <a:t>Dejando escoger la forma y los medios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400" b="1" dirty="0"/>
              <a:t>Siempre hay que trasponerla a la legislación nacional</a:t>
            </a:r>
          </a:p>
        </p:txBody>
      </p:sp>
    </p:spTree>
    <p:extLst>
      <p:ext uri="{BB962C8B-B14F-4D97-AF65-F5344CB8AC3E}">
        <p14:creationId xmlns:p14="http://schemas.microsoft.com/office/powerpoint/2010/main" val="37473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8D58B-8D68-624E-A407-8294F6571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815" y="3323361"/>
            <a:ext cx="9701561" cy="1243666"/>
          </a:xfrm>
        </p:spPr>
        <p:txBody>
          <a:bodyPr/>
          <a:lstStyle/>
          <a:p>
            <a:pPr algn="ctr"/>
            <a:r>
              <a:rPr lang="es-ES" sz="3200" b="1" dirty="0"/>
              <a:t>Aspectos mas significativos del borrador de Reglamento sobre uso sostenible de los productos fitosanitarios</a:t>
            </a:r>
          </a:p>
        </p:txBody>
      </p:sp>
      <p:pic>
        <p:nvPicPr>
          <p:cNvPr id="2050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656DD609-40EA-D946-857D-0BBA4BC6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06" y="457200"/>
            <a:ext cx="1559380" cy="15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059"/>
          </a:xfrm>
        </p:spPr>
        <p:txBody>
          <a:bodyPr>
            <a:normAutofit/>
          </a:bodyPr>
          <a:lstStyle/>
          <a:p>
            <a:r>
              <a:rPr lang="es-ES" b="1" dirty="0"/>
              <a:t>Definiciones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7"/>
            <a:ext cx="9348409" cy="2940551"/>
          </a:xfrm>
        </p:spPr>
        <p:txBody>
          <a:bodyPr>
            <a:normAutofit/>
          </a:bodyPr>
          <a:lstStyle/>
          <a:p>
            <a:pPr algn="just"/>
            <a:r>
              <a:rPr lang="es-ES" b="1" dirty="0">
                <a:solidFill>
                  <a:srgbClr val="FF0000"/>
                </a:solidFill>
              </a:rPr>
              <a:t>PRODUCTO FITOSANITARIO QUÍMICO</a:t>
            </a:r>
            <a:r>
              <a:rPr lang="es-ES" b="1" dirty="0"/>
              <a:t>: </a:t>
            </a:r>
            <a:r>
              <a:rPr lang="es-ES" dirty="0"/>
              <a:t>un producto fitosanitario que </a:t>
            </a:r>
            <a:r>
              <a:rPr lang="es-ES" b="1" dirty="0"/>
              <a:t>contiene una sustancia activa química</a:t>
            </a:r>
            <a:r>
              <a:rPr lang="es-ES" dirty="0"/>
              <a:t>, con excepción de los incluidos en la definición de control biológico</a:t>
            </a:r>
          </a:p>
          <a:p>
            <a:pPr algn="just"/>
            <a:r>
              <a:rPr lang="es-ES" b="1" dirty="0">
                <a:solidFill>
                  <a:schemeClr val="accent2"/>
                </a:solidFill>
              </a:rPr>
              <a:t>PRODUCTO FITOSANITARIO NO QUÍMICO</a:t>
            </a:r>
            <a:r>
              <a:rPr lang="es-ES" b="1" dirty="0"/>
              <a:t>: </a:t>
            </a:r>
            <a:r>
              <a:rPr lang="es-ES" dirty="0"/>
              <a:t>todos los productos fitosanitarios a excepción del producto fitosanitario químico</a:t>
            </a:r>
          </a:p>
          <a:p>
            <a:pPr algn="just"/>
            <a:r>
              <a:rPr lang="es-ES" b="1" dirty="0">
                <a:solidFill>
                  <a:schemeClr val="accent2"/>
                </a:solidFill>
              </a:rPr>
              <a:t>CONTROL BIOLÓGICO</a:t>
            </a:r>
            <a:r>
              <a:rPr lang="es-ES" b="1" dirty="0"/>
              <a:t>: </a:t>
            </a:r>
            <a:r>
              <a:rPr lang="es-ES" dirty="0"/>
              <a:t>el control de organismos nocivos para las plantas o los productos vegetales utilizando </a:t>
            </a:r>
            <a:r>
              <a:rPr lang="es-ES" b="1" dirty="0"/>
              <a:t>microorganismos</a:t>
            </a:r>
            <a:r>
              <a:rPr lang="es-ES" dirty="0"/>
              <a:t>, </a:t>
            </a:r>
            <a:r>
              <a:rPr lang="es-ES" b="1" dirty="0"/>
              <a:t>semioquiímicos naturales</a:t>
            </a:r>
            <a:r>
              <a:rPr lang="es-ES" dirty="0"/>
              <a:t>, </a:t>
            </a:r>
            <a:r>
              <a:rPr lang="es-ES" b="1" dirty="0"/>
              <a:t>extractos de productos vegetales </a:t>
            </a:r>
            <a:r>
              <a:rPr lang="es-ES" dirty="0"/>
              <a:t>tal como se definen en el articulo 3, apartado 6, del Reglamento (CE) no 1107/2009, o </a:t>
            </a:r>
            <a:r>
              <a:rPr lang="es-ES" b="1" dirty="0"/>
              <a:t>organismos macroinvertebrados</a:t>
            </a:r>
            <a:endParaRPr lang="es-ES" dirty="0"/>
          </a:p>
          <a:p>
            <a:pPr marL="0" indent="0" algn="just">
              <a:buNone/>
            </a:pPr>
            <a:endParaRPr lang="es-ES" b="1" dirty="0"/>
          </a:p>
        </p:txBody>
      </p:sp>
      <p:pic>
        <p:nvPicPr>
          <p:cNvPr id="4098" name="Picture 2" descr="El mejor fabricante de productos químicos industriales - BCN Trasvases">
            <a:extLst>
              <a:ext uri="{FF2B5EF4-FFF2-40B4-BE49-F238E27FC236}">
                <a16:creationId xmlns:a16="http://schemas.microsoft.com/office/drawing/2014/main" id="{78292D98-8C08-824A-B2B1-D748D919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73" y="4429326"/>
            <a:ext cx="2272276" cy="151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s químicos potencialmente peligrosos ocultos en productos que usamos en  casa a diario - BBC News Mundo">
            <a:extLst>
              <a:ext uri="{FF2B5EF4-FFF2-40B4-BE49-F238E27FC236}">
                <a16:creationId xmlns:a16="http://schemas.microsoft.com/office/drawing/2014/main" id="{2FC88D2B-310A-9E46-B275-5CBB0367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84" y="4409769"/>
            <a:ext cx="2740742" cy="153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igue creciendo el mercado de los productos biológicos - Revista Mercado">
            <a:extLst>
              <a:ext uri="{FF2B5EF4-FFF2-40B4-BE49-F238E27FC236}">
                <a16:creationId xmlns:a16="http://schemas.microsoft.com/office/drawing/2014/main" id="{4F7B5EE2-B7F6-0E45-8DBF-9BA0C30C2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65" y="4409768"/>
            <a:ext cx="2044837" cy="153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é es Microorganismo? » Su Definición y Significado [2022]">
            <a:extLst>
              <a:ext uri="{FF2B5EF4-FFF2-40B4-BE49-F238E27FC236}">
                <a16:creationId xmlns:a16="http://schemas.microsoft.com/office/drawing/2014/main" id="{873406DA-B89F-0346-AD1F-7C3F37C0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451" y="2855469"/>
            <a:ext cx="865253" cy="57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é hacen las feromonas en las personas y los animales?">
            <a:extLst>
              <a:ext uri="{FF2B5EF4-FFF2-40B4-BE49-F238E27FC236}">
                <a16:creationId xmlns:a16="http://schemas.microsoft.com/office/drawing/2014/main" id="{6DC8B42D-E379-2447-9845-1161D574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23" y="3594096"/>
            <a:ext cx="1098981" cy="61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ra qué sirven los extractos de plantas? - Gralinco">
            <a:extLst>
              <a:ext uri="{FF2B5EF4-FFF2-40B4-BE49-F238E27FC236}">
                <a16:creationId xmlns:a16="http://schemas.microsoft.com/office/drawing/2014/main" id="{68DE0F74-AFE8-1A4A-AC42-9E0085E2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47" y="4070327"/>
            <a:ext cx="904391" cy="67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7982D0-BED5-6144-9928-9E8A72DA6A26}"/>
              </a:ext>
            </a:extLst>
          </p:cNvPr>
          <p:cNvSpPr txBox="1"/>
          <p:nvPr/>
        </p:nvSpPr>
        <p:spPr>
          <a:xfrm>
            <a:off x="6530465" y="4990929"/>
            <a:ext cx="47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Vs</a:t>
            </a:r>
          </a:p>
        </p:txBody>
      </p:sp>
      <p:pic>
        <p:nvPicPr>
          <p:cNvPr id="1032" name="Picture 8" descr="6 + 5: Insectos Beneficiosos Y Perjudiciales Para Los Cultivos">
            <a:extLst>
              <a:ext uri="{FF2B5EF4-FFF2-40B4-BE49-F238E27FC236}">
                <a16:creationId xmlns:a16="http://schemas.microsoft.com/office/drawing/2014/main" id="{56B8468C-EBA3-284A-A895-4F14B87C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42" y="4749209"/>
            <a:ext cx="1067544" cy="6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3BE84D86-ECA7-1442-BD70-488C3079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 de este Reglamento: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503"/>
            <a:ext cx="9468153" cy="3624152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Reducción del 50% riesgo y USO de los productos fitosanitarios</a:t>
            </a:r>
          </a:p>
          <a:p>
            <a:pPr algn="just"/>
            <a:r>
              <a:rPr lang="es-ES" b="1" dirty="0"/>
              <a:t>Reducción del 50% de los productos fitosanitarios mas preocupantes </a:t>
            </a:r>
            <a:r>
              <a:rPr lang="es-ES" dirty="0"/>
              <a:t>(candidatas a la sustitución)</a:t>
            </a:r>
          </a:p>
          <a:p>
            <a:pPr algn="just"/>
            <a:r>
              <a:rPr lang="es-ES" dirty="0"/>
              <a:t>La </a:t>
            </a:r>
            <a:r>
              <a:rPr lang="es-ES" b="1" dirty="0"/>
              <a:t>practica eliminación </a:t>
            </a:r>
            <a:r>
              <a:rPr lang="es-ES" dirty="0"/>
              <a:t>de los </a:t>
            </a:r>
            <a:r>
              <a:rPr lang="es-ES" b="1" dirty="0"/>
              <a:t>productos fitosanitarios químicos </a:t>
            </a:r>
            <a:r>
              <a:rPr lang="es-ES" dirty="0"/>
              <a:t>en </a:t>
            </a:r>
            <a:r>
              <a:rPr lang="es-ES" b="1" dirty="0"/>
              <a:t>determinadas áreas</a:t>
            </a:r>
          </a:p>
          <a:p>
            <a:pPr algn="just"/>
            <a:r>
              <a:rPr lang="es-ES" dirty="0"/>
              <a:t>Referido al </a:t>
            </a:r>
            <a:r>
              <a:rPr lang="es-ES" b="1" dirty="0"/>
              <a:t>periodo de referencia 2015-2017</a:t>
            </a:r>
          </a:p>
          <a:p>
            <a:pPr algn="just"/>
            <a:r>
              <a:rPr lang="es-ES" dirty="0"/>
              <a:t>Esta </a:t>
            </a:r>
            <a:r>
              <a:rPr lang="es-ES" b="1" dirty="0"/>
              <a:t>reducción puede ser menor </a:t>
            </a:r>
            <a:r>
              <a:rPr lang="es-ES" dirty="0"/>
              <a:t>para algunos casos como:</a:t>
            </a:r>
          </a:p>
          <a:p>
            <a:pPr lvl="1" algn="just"/>
            <a:r>
              <a:rPr lang="es-ES" sz="1800" b="1" dirty="0"/>
              <a:t>Resistencias</a:t>
            </a:r>
            <a:r>
              <a:rPr lang="es-ES" sz="1800" dirty="0"/>
              <a:t>, infestaciones, plantas invasoras entonces seria del </a:t>
            </a:r>
            <a:r>
              <a:rPr lang="es-ES" sz="1800" b="1" dirty="0"/>
              <a:t>45%</a:t>
            </a:r>
          </a:p>
          <a:p>
            <a:pPr lvl="1" algn="just"/>
            <a:r>
              <a:rPr lang="es-ES" sz="1800" dirty="0"/>
              <a:t>Cuando se </a:t>
            </a:r>
            <a:r>
              <a:rPr lang="es-ES" sz="1800" b="1" dirty="0"/>
              <a:t>haya demostrado </a:t>
            </a:r>
            <a:r>
              <a:rPr lang="es-ES" sz="1800" dirty="0"/>
              <a:t>una </a:t>
            </a:r>
            <a:r>
              <a:rPr lang="es-ES" sz="1800" b="1" dirty="0"/>
              <a:t>reducción entre 2011-2013 y 2015-2017 </a:t>
            </a:r>
            <a:r>
              <a:rPr lang="es-ES" sz="1800" dirty="0"/>
              <a:t>pero como </a:t>
            </a:r>
            <a:r>
              <a:rPr lang="es-ES" sz="1800" b="1" u="sng" dirty="0">
                <a:solidFill>
                  <a:srgbClr val="FF0000"/>
                </a:solidFill>
              </a:rPr>
              <a:t>mínimo la reducción será del 25%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8F6424-019E-314F-883C-C2E108D71F43}"/>
              </a:ext>
            </a:extLst>
          </p:cNvPr>
          <p:cNvSpPr txBox="1"/>
          <p:nvPr/>
        </p:nvSpPr>
        <p:spPr>
          <a:xfrm>
            <a:off x="677332" y="5307980"/>
            <a:ext cx="97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¿DE LOS PRODUCTOS FITOSANITARIOS O DE LOS PRODUCTOS FITOSANITARIOS QUIMICOS?</a:t>
            </a:r>
          </a:p>
        </p:txBody>
      </p:sp>
    </p:spTree>
    <p:extLst>
      <p:ext uri="{BB962C8B-B14F-4D97-AF65-F5344CB8AC3E}">
        <p14:creationId xmlns:p14="http://schemas.microsoft.com/office/powerpoint/2010/main" val="3893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059"/>
          </a:xfrm>
        </p:spPr>
        <p:txBody>
          <a:bodyPr>
            <a:normAutofit/>
          </a:bodyPr>
          <a:lstStyle/>
          <a:p>
            <a:r>
              <a:rPr lang="es-ES" b="1" dirty="0"/>
              <a:t>Planes de acción nacionales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8"/>
            <a:ext cx="9348409" cy="334811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Se tienen </a:t>
            </a:r>
            <a:r>
              <a:rPr lang="es-ES" b="1" dirty="0"/>
              <a:t>introducir objetivos de reducción en el riesgo y uso de los productos fitosanitarios para 2030</a:t>
            </a:r>
          </a:p>
          <a:p>
            <a:pPr algn="just"/>
            <a:r>
              <a:rPr lang="es-ES" dirty="0"/>
              <a:t>A </a:t>
            </a:r>
            <a:r>
              <a:rPr lang="es-ES" b="1" dirty="0"/>
              <a:t>partir del tercer año </a:t>
            </a:r>
            <a:r>
              <a:rPr lang="es-ES" dirty="0"/>
              <a:t>hay que </a:t>
            </a:r>
            <a:r>
              <a:rPr lang="es-ES" b="1" dirty="0"/>
              <a:t>identificar 5 sustancias activas </a:t>
            </a:r>
            <a:r>
              <a:rPr lang="es-ES" dirty="0"/>
              <a:t>que le </a:t>
            </a:r>
            <a:r>
              <a:rPr lang="es-ES" b="1" dirty="0"/>
              <a:t>afectan mas los objetivos de reducción </a:t>
            </a:r>
            <a:r>
              <a:rPr lang="es-ES" dirty="0"/>
              <a:t>de los PPFF y elaborar listas de:</a:t>
            </a:r>
          </a:p>
          <a:p>
            <a:pPr lvl="1" algn="just"/>
            <a:r>
              <a:rPr lang="es-ES" b="1" dirty="0"/>
              <a:t>Cultivos y hectáreas </a:t>
            </a:r>
            <a:r>
              <a:rPr lang="es-ES" dirty="0"/>
              <a:t>en los que se utilizan estos cultivos</a:t>
            </a:r>
          </a:p>
          <a:p>
            <a:pPr lvl="1" algn="just"/>
            <a:r>
              <a:rPr lang="es-ES" b="1" dirty="0"/>
              <a:t>Plagas</a:t>
            </a:r>
            <a:r>
              <a:rPr lang="es-ES" dirty="0"/>
              <a:t> en los que se utilizan estas sustancias activas</a:t>
            </a:r>
          </a:p>
          <a:p>
            <a:pPr lvl="1" algn="just"/>
            <a:r>
              <a:rPr lang="es-ES" b="1" dirty="0"/>
              <a:t>Alternativas al uso de estos productos químicos</a:t>
            </a:r>
          </a:p>
          <a:p>
            <a:pPr algn="just"/>
            <a:r>
              <a:rPr lang="es-ES" b="1" dirty="0"/>
              <a:t>Relación de los cinco cultivos que les afecta mas el logro de reducción </a:t>
            </a:r>
            <a:r>
              <a:rPr lang="es-ES" dirty="0"/>
              <a:t>de los productos fitosanitarios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EC97E-1942-2C48-B187-DEB2A1BA4742}"/>
              </a:ext>
            </a:extLst>
          </p:cNvPr>
          <p:cNvSpPr txBox="1"/>
          <p:nvPr/>
        </p:nvSpPr>
        <p:spPr>
          <a:xfrm>
            <a:off x="677334" y="4906537"/>
            <a:ext cx="971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MAS INDICES PARA EVALUAR EL PROGRESO EN LA REDUCCION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TODOS LOS OBJETIVOS TIENEN QUE TENER INDICADORES CUANTIFICABLES</a:t>
            </a:r>
          </a:p>
        </p:txBody>
      </p:sp>
    </p:spTree>
    <p:extLst>
      <p:ext uri="{BB962C8B-B14F-4D97-AF65-F5344CB8AC3E}">
        <p14:creationId xmlns:p14="http://schemas.microsoft.com/office/powerpoint/2010/main" val="9187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stión Comunidad Autonoma Region de Murcia – L&amp;#39;ACADEMIA">
            <a:extLst>
              <a:ext uri="{FF2B5EF4-FFF2-40B4-BE49-F238E27FC236}">
                <a16:creationId xmlns:a16="http://schemas.microsoft.com/office/drawing/2014/main" id="{82DC664E-A065-FD4C-BC11-683C4EF5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4" y="5651077"/>
            <a:ext cx="1058637" cy="10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88D8F-8D67-074F-918F-4A956ECF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059"/>
          </a:xfrm>
        </p:spPr>
        <p:txBody>
          <a:bodyPr>
            <a:normAutofit/>
          </a:bodyPr>
          <a:lstStyle/>
          <a:p>
            <a:r>
              <a:rPr lang="es-ES" b="1" dirty="0"/>
              <a:t>Manejo integrado de plagas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C1958-768F-9740-AFC1-5CE58E57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218"/>
            <a:ext cx="9348409" cy="3481923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Establecimiento de unas </a:t>
            </a:r>
            <a:r>
              <a:rPr lang="es-ES" b="1" dirty="0"/>
              <a:t>normas o guías de gestión integrada por cultivos </a:t>
            </a:r>
            <a:r>
              <a:rPr lang="es-ES" dirty="0"/>
              <a:t>que afecte al </a:t>
            </a:r>
            <a:r>
              <a:rPr lang="es-ES" b="1" dirty="0"/>
              <a:t>90% de la superficie agrícola</a:t>
            </a:r>
            <a:r>
              <a:rPr lang="es-ES" dirty="0"/>
              <a:t>, </a:t>
            </a:r>
            <a:r>
              <a:rPr lang="es-ES" b="1" dirty="0"/>
              <a:t>pueden ser locales </a:t>
            </a:r>
            <a:r>
              <a:rPr lang="es-ES" dirty="0"/>
              <a:t>y se </a:t>
            </a:r>
            <a:r>
              <a:rPr lang="es-ES" b="1" dirty="0"/>
              <a:t>revisaran anualmente</a:t>
            </a:r>
          </a:p>
          <a:p>
            <a:pPr algn="just"/>
            <a:r>
              <a:rPr lang="es-ES" b="1" dirty="0"/>
              <a:t>Obligatoriedad de un registro electrónico </a:t>
            </a:r>
            <a:r>
              <a:rPr lang="es-ES" dirty="0"/>
              <a:t>(España pionera, a partir del </a:t>
            </a:r>
            <a:r>
              <a:rPr lang="es-ES" b="1" dirty="0"/>
              <a:t>1 de enero de 2023</a:t>
            </a:r>
            <a:r>
              <a:rPr lang="es-ES" dirty="0"/>
              <a:t>), el cual contendrá:</a:t>
            </a:r>
          </a:p>
          <a:p>
            <a:pPr lvl="1" algn="just"/>
            <a:r>
              <a:rPr lang="es-ES" b="1" dirty="0"/>
              <a:t>Cualquier intervención o medida preventiva </a:t>
            </a:r>
            <a:r>
              <a:rPr lang="es-ES" dirty="0"/>
              <a:t>que incluya controles químicos, biológicos, físicos o culturales</a:t>
            </a:r>
          </a:p>
          <a:p>
            <a:pPr lvl="1" algn="just"/>
            <a:r>
              <a:rPr lang="es-ES" b="1" dirty="0"/>
              <a:t>Las razones de cualquier acción tomada </a:t>
            </a:r>
            <a:r>
              <a:rPr lang="es-ES" dirty="0"/>
              <a:t>y con </a:t>
            </a:r>
            <a:r>
              <a:rPr lang="es-ES" b="1" dirty="0"/>
              <a:t>criterios medibles</a:t>
            </a:r>
          </a:p>
          <a:p>
            <a:pPr lvl="1" algn="just"/>
            <a:r>
              <a:rPr lang="es-ES" b="1" dirty="0"/>
              <a:t>Nombre de su asesor </a:t>
            </a:r>
            <a:r>
              <a:rPr lang="es-ES" dirty="0"/>
              <a:t>y las </a:t>
            </a:r>
            <a:r>
              <a:rPr lang="es-ES" b="1" dirty="0"/>
              <a:t>fechas</a:t>
            </a:r>
            <a:r>
              <a:rPr lang="es-ES" dirty="0"/>
              <a:t> y </a:t>
            </a:r>
            <a:r>
              <a:rPr lang="es-ES" b="1" dirty="0"/>
              <a:t>detalles</a:t>
            </a:r>
            <a:r>
              <a:rPr lang="es-ES" dirty="0"/>
              <a:t> de los </a:t>
            </a:r>
            <a:r>
              <a:rPr lang="es-ES" b="1" dirty="0"/>
              <a:t>consejos recibidos </a:t>
            </a:r>
          </a:p>
          <a:p>
            <a:pPr algn="just"/>
            <a:r>
              <a:rPr lang="es-ES" b="1" dirty="0"/>
              <a:t>Maquinaria tiene que ser inspeccionada cada tres años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EC97E-1942-2C48-B187-DEB2A1BA4742}"/>
              </a:ext>
            </a:extLst>
          </p:cNvPr>
          <p:cNvSpPr txBox="1"/>
          <p:nvPr/>
        </p:nvSpPr>
        <p:spPr>
          <a:xfrm>
            <a:off x="788847" y="5023167"/>
            <a:ext cx="971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LAS GUIAS DEJAN DE TENER UN CARÁCTER ORIENTATIVO Y LAS NORMAS QUE SE INDICAN EN CASO DE NO EJECUTARLAS SE DEBERA JUSTIFICAR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995832-F3D4-6A44-AEBF-8C8B8AB3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818" y="332324"/>
            <a:ext cx="1772715" cy="2498942"/>
          </a:xfrm>
          <a:prstGeom prst="rect">
            <a:avLst/>
          </a:prstGeom>
        </p:spPr>
      </p:pic>
      <p:pic>
        <p:nvPicPr>
          <p:cNvPr id="1026" name="Picture 2" descr="Nuevo Sistema español de Información de Explotaciones Agrícolas - Noticias  - 3tres3, la página del Cerdo">
            <a:extLst>
              <a:ext uri="{FF2B5EF4-FFF2-40B4-BE49-F238E27FC236}">
                <a16:creationId xmlns:a16="http://schemas.microsoft.com/office/drawing/2014/main" id="{A1D16FC3-595B-9847-869E-1F3EBCC8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75" y="3497510"/>
            <a:ext cx="2396212" cy="13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227F3B-403C-854A-BF42-B627DA0DE2F0}"/>
              </a:ext>
            </a:extLst>
          </p:cNvPr>
          <p:cNvSpPr txBox="1"/>
          <p:nvPr/>
        </p:nvSpPr>
        <p:spPr>
          <a:xfrm>
            <a:off x="10325599" y="4518032"/>
            <a:ext cx="6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SIEX</a:t>
            </a:r>
          </a:p>
        </p:txBody>
      </p:sp>
    </p:spTree>
    <p:extLst>
      <p:ext uri="{BB962C8B-B14F-4D97-AF65-F5344CB8AC3E}">
        <p14:creationId xmlns:p14="http://schemas.microsoft.com/office/powerpoint/2010/main" val="39610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{22CA4B8B-06D5-8E48-8C04-B2F7E705369F}tf10001060</Template>
  <TotalTime>5364</TotalTime>
  <Words>1527</Words>
  <Application>Microsoft Macintosh PowerPoint</Application>
  <PresentationFormat>Panorámica</PresentationFormat>
  <Paragraphs>136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Faceta</vt:lpstr>
      <vt:lpstr>Apuntes de la nueva normativa europea sobre uso sostenible de los productos fitosanitarios. ¿Hacia dónde vamos?</vt:lpstr>
      <vt:lpstr>Un proceso participativo:</vt:lpstr>
      <vt:lpstr>Aviso a navegantes:</vt:lpstr>
      <vt:lpstr>Cambio legislativo:</vt:lpstr>
      <vt:lpstr>Aspectos mas significativos del borrador de Reglamento sobre uso sostenible de los productos fitosanitarios</vt:lpstr>
      <vt:lpstr>Definiciones</vt:lpstr>
      <vt:lpstr>Objetivos de este Reglamento:</vt:lpstr>
      <vt:lpstr>Planes de acción nacionales</vt:lpstr>
      <vt:lpstr>Manejo integrado de plagas</vt:lpstr>
      <vt:lpstr>Zonas o áreas sensibles:</vt:lpstr>
      <vt:lpstr>Zonas o áreas sensibles:</vt:lpstr>
      <vt:lpstr>Uso de PPFF en zonas o áreas sensibles:</vt:lpstr>
      <vt:lpstr>Aplicación aérea:</vt:lpstr>
      <vt:lpstr>Asesor independiente</vt:lpstr>
      <vt:lpstr>Indicadores de riesgo armonizado</vt:lpstr>
      <vt:lpstr>HR1 Evolución</vt:lpstr>
      <vt:lpstr>HR2 Evolución</vt:lpstr>
      <vt:lpstr>Exportaciones</vt:lpstr>
      <vt:lpstr>Tenemos una memoria frágil</vt:lpstr>
      <vt:lpstr>Estamos obligados a oír a la sociedad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LEGALES RESPECTO AL USO DEL OZONO EN LA AGRICULTURA</dc:title>
  <dc:creator>GONZALEZ ZAPATER, FCO. JOSE</dc:creator>
  <cp:lastModifiedBy>GONZALEZ ZAPATER, FCO. JOSE</cp:lastModifiedBy>
  <cp:revision>43</cp:revision>
  <dcterms:created xsi:type="dcterms:W3CDTF">2022-02-11T15:25:00Z</dcterms:created>
  <dcterms:modified xsi:type="dcterms:W3CDTF">2022-03-17T19:08:48Z</dcterms:modified>
</cp:coreProperties>
</file>