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3.xml" ContentType="application/vnd.openxmlformats-officedocument.theme+xml"/>
  <Override PartName="/ppt/notesSlides/notesSlide1.xml" ContentType="application/vnd.openxmlformats-officedocument.presentationml.notesSl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heme/themeOverride6.xml" ContentType="application/vnd.openxmlformats-officedocument.themeOverride+xml"/>
  <Override PartName="/ppt/notesSlides/notesSlide2.xml" ContentType="application/vnd.openxmlformats-officedocument.presentationml.notesSl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9" r:id="rId2"/>
  </p:sldMasterIdLst>
  <p:notesMasterIdLst>
    <p:notesMasterId r:id="rId30"/>
  </p:notesMasterIdLst>
  <p:sldIdLst>
    <p:sldId id="349" r:id="rId3"/>
    <p:sldId id="340" r:id="rId4"/>
    <p:sldId id="341" r:id="rId5"/>
    <p:sldId id="344" r:id="rId6"/>
    <p:sldId id="343" r:id="rId7"/>
    <p:sldId id="271" r:id="rId8"/>
    <p:sldId id="272" r:id="rId9"/>
    <p:sldId id="273" r:id="rId10"/>
    <p:sldId id="287" r:id="rId11"/>
    <p:sldId id="277" r:id="rId12"/>
    <p:sldId id="279" r:id="rId13"/>
    <p:sldId id="278" r:id="rId14"/>
    <p:sldId id="280" r:id="rId15"/>
    <p:sldId id="289" r:id="rId16"/>
    <p:sldId id="285" r:id="rId17"/>
    <p:sldId id="281" r:id="rId18"/>
    <p:sldId id="283" r:id="rId19"/>
    <p:sldId id="276" r:id="rId20"/>
    <p:sldId id="284" r:id="rId21"/>
    <p:sldId id="286" r:id="rId22"/>
    <p:sldId id="288" r:id="rId23"/>
    <p:sldId id="345" r:id="rId24"/>
    <p:sldId id="346" r:id="rId25"/>
    <p:sldId id="347" r:id="rId26"/>
    <p:sldId id="348" r:id="rId27"/>
    <p:sldId id="311" r:id="rId28"/>
    <p:sldId id="322" r:id="rId29"/>
  </p:sldIdLst>
  <p:sldSz cx="12192000" cy="6858000"/>
  <p:notesSz cx="6724650" cy="97742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14" autoAdjust="0"/>
    <p:restoredTop sz="94711" autoAdjust="0"/>
  </p:normalViewPr>
  <p:slideViewPr>
    <p:cSldViewPr snapToGrid="0">
      <p:cViewPr varScale="1">
        <p:scale>
          <a:sx n="108" d="100"/>
          <a:sy n="108" d="100"/>
        </p:scale>
        <p:origin x="72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ECF213-B063-4CFD-A966-E78153EB8326}"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s-ES"/>
        </a:p>
      </dgm:t>
    </dgm:pt>
    <dgm:pt modelId="{AA2C9CFD-3A5B-4E97-AEFC-DCB5A0BC8BA9}">
      <dgm:prSet phldrT="[Texto]" custT="1"/>
      <dgm:spPr>
        <a:solidFill>
          <a:schemeClr val="tx1">
            <a:lumMod val="50000"/>
            <a:lumOff val="50000"/>
          </a:schemeClr>
        </a:solidFill>
      </dgm:spPr>
      <dgm:t>
        <a:bodyPr/>
        <a:lstStyle/>
        <a:p>
          <a:pPr rtl="0"/>
          <a:r>
            <a:rPr lang="es-ES" sz="1800" b="1" i="0" u="none" dirty="0">
              <a:latin typeface="Arial" panose="020B0604020202020204" pitchFamily="34" charset="0"/>
              <a:cs typeface="Arial" panose="020B0604020202020204" pitchFamily="34" charset="0"/>
            </a:rPr>
            <a:t>FMP</a:t>
          </a:r>
          <a:endParaRPr lang="es-ES" sz="1800" dirty="0">
            <a:latin typeface="Arial" panose="020B0604020202020204" pitchFamily="34" charset="0"/>
            <a:cs typeface="Arial" panose="020B0604020202020204" pitchFamily="34" charset="0"/>
          </a:endParaRPr>
        </a:p>
      </dgm:t>
    </dgm:pt>
    <dgm:pt modelId="{07EEA7B7-E174-411A-A71F-FB3A9A0C2529}" type="parTrans" cxnId="{F27E2421-6C59-4067-A81C-BB88810C2299}">
      <dgm:prSet/>
      <dgm:spPr/>
      <dgm:t>
        <a:bodyPr/>
        <a:lstStyle/>
        <a:p>
          <a:endParaRPr lang="es-ES">
            <a:latin typeface="Arial" panose="020B0604020202020204" pitchFamily="34" charset="0"/>
            <a:cs typeface="Arial" panose="020B0604020202020204" pitchFamily="34" charset="0"/>
          </a:endParaRPr>
        </a:p>
      </dgm:t>
    </dgm:pt>
    <dgm:pt modelId="{860F0028-739C-49AF-AA66-225AA41C8497}" type="sibTrans" cxnId="{F27E2421-6C59-4067-A81C-BB88810C2299}">
      <dgm:prSet/>
      <dgm:spPr/>
      <dgm:t>
        <a:bodyPr/>
        <a:lstStyle/>
        <a:p>
          <a:endParaRPr lang="es-ES">
            <a:latin typeface="Arial" panose="020B0604020202020204" pitchFamily="34" charset="0"/>
            <a:cs typeface="Arial" panose="020B0604020202020204" pitchFamily="34" charset="0"/>
          </a:endParaRPr>
        </a:p>
      </dgm:t>
    </dgm:pt>
    <dgm:pt modelId="{CFA33FC5-BB7E-4604-8268-959A5A673960}">
      <dgm:prSet custT="1"/>
      <dgm:spPr>
        <a:solidFill>
          <a:schemeClr val="bg1">
            <a:lumMod val="65000"/>
            <a:alpha val="90000"/>
          </a:schemeClr>
        </a:solidFill>
      </dgm:spPr>
      <dgm:t>
        <a:bodyPr/>
        <a:lstStyle/>
        <a:p>
          <a:r>
            <a:rPr lang="es-ES" sz="800" b="1" i="0" u="none" dirty="0">
              <a:latin typeface="Arial" panose="020B0604020202020204" pitchFamily="34" charset="0"/>
              <a:cs typeface="Arial" panose="020B0604020202020204" pitchFamily="34" charset="0"/>
            </a:rPr>
            <a:t>Nov. 2015</a:t>
          </a:r>
          <a:endParaRPr lang="es-ES" sz="800" dirty="0">
            <a:latin typeface="Arial" panose="020B0604020202020204" pitchFamily="34" charset="0"/>
            <a:cs typeface="Arial" panose="020B0604020202020204" pitchFamily="34" charset="0"/>
          </a:endParaRPr>
        </a:p>
      </dgm:t>
    </dgm:pt>
    <dgm:pt modelId="{44B7607F-FA3E-47F0-9854-6FC5C511251F}" type="parTrans" cxnId="{228789B1-B90E-47FC-8109-89FCC4CE0CA6}">
      <dgm:prSet/>
      <dgm:spPr/>
      <dgm:t>
        <a:bodyPr/>
        <a:lstStyle/>
        <a:p>
          <a:endParaRPr lang="es-ES">
            <a:latin typeface="Arial" panose="020B0604020202020204" pitchFamily="34" charset="0"/>
            <a:cs typeface="Arial" panose="020B0604020202020204" pitchFamily="34" charset="0"/>
          </a:endParaRPr>
        </a:p>
      </dgm:t>
    </dgm:pt>
    <dgm:pt modelId="{41E3F0C7-BD28-45A2-885C-05AF57D8BEF3}" type="sibTrans" cxnId="{228789B1-B90E-47FC-8109-89FCC4CE0CA6}">
      <dgm:prSet/>
      <dgm:spPr/>
      <dgm:t>
        <a:bodyPr/>
        <a:lstStyle/>
        <a:p>
          <a:endParaRPr lang="es-ES">
            <a:latin typeface="Arial" panose="020B0604020202020204" pitchFamily="34" charset="0"/>
            <a:cs typeface="Arial" panose="020B0604020202020204" pitchFamily="34" charset="0"/>
          </a:endParaRPr>
        </a:p>
      </dgm:t>
    </dgm:pt>
    <dgm:pt modelId="{1BA75D59-A285-476F-A7BE-DA17932B8C9D}">
      <dgm:prSet custT="1"/>
      <dgm:spPr>
        <a:solidFill>
          <a:schemeClr val="bg1">
            <a:lumMod val="65000"/>
            <a:alpha val="90000"/>
          </a:schemeClr>
        </a:solidFill>
      </dgm:spPr>
      <dgm:t>
        <a:bodyPr/>
        <a:lstStyle/>
        <a:p>
          <a:r>
            <a:rPr lang="es-ES" sz="800" b="1" i="0" u="none" dirty="0">
              <a:latin typeface="Arial" panose="020B0604020202020204" pitchFamily="34" charset="0"/>
              <a:cs typeface="Arial" panose="020B0604020202020204" pitchFamily="34" charset="0"/>
            </a:rPr>
            <a:t>Abril 2016</a:t>
          </a:r>
          <a:endParaRPr lang="es-ES" sz="800" dirty="0">
            <a:latin typeface="Arial" panose="020B0604020202020204" pitchFamily="34" charset="0"/>
            <a:cs typeface="Arial" panose="020B0604020202020204" pitchFamily="34" charset="0"/>
          </a:endParaRPr>
        </a:p>
      </dgm:t>
    </dgm:pt>
    <dgm:pt modelId="{646B199E-8058-4823-A020-EE5DCD70F0E8}" type="parTrans" cxnId="{01B975F6-A10B-476A-8B0C-6DF42406F0F7}">
      <dgm:prSet/>
      <dgm:spPr/>
      <dgm:t>
        <a:bodyPr/>
        <a:lstStyle/>
        <a:p>
          <a:endParaRPr lang="es-ES">
            <a:latin typeface="Arial" panose="020B0604020202020204" pitchFamily="34" charset="0"/>
            <a:cs typeface="Arial" panose="020B0604020202020204" pitchFamily="34" charset="0"/>
          </a:endParaRPr>
        </a:p>
      </dgm:t>
    </dgm:pt>
    <dgm:pt modelId="{37F1FC6E-0AC5-4258-BBF7-B10696461F27}" type="sibTrans" cxnId="{01B975F6-A10B-476A-8B0C-6DF42406F0F7}">
      <dgm:prSet/>
      <dgm:spPr/>
      <dgm:t>
        <a:bodyPr/>
        <a:lstStyle/>
        <a:p>
          <a:endParaRPr lang="es-ES">
            <a:latin typeface="Arial" panose="020B0604020202020204" pitchFamily="34" charset="0"/>
            <a:cs typeface="Arial" panose="020B0604020202020204" pitchFamily="34" charset="0"/>
          </a:endParaRPr>
        </a:p>
      </dgm:t>
    </dgm:pt>
    <dgm:pt modelId="{C76778B4-F8DE-45A4-B7EA-BBFF9C819C6C}">
      <dgm:prSet custT="1"/>
      <dgm:spPr>
        <a:solidFill>
          <a:schemeClr val="bg1">
            <a:lumMod val="65000"/>
            <a:alpha val="90000"/>
          </a:schemeClr>
        </a:solidFill>
      </dgm:spPr>
      <dgm:t>
        <a:bodyPr/>
        <a:lstStyle/>
        <a:p>
          <a:r>
            <a:rPr lang="es-ES" sz="800" b="1" i="0" u="none" dirty="0">
              <a:latin typeface="Arial" panose="020B0604020202020204" pitchFamily="34" charset="0"/>
              <a:cs typeface="Arial" panose="020B0604020202020204" pitchFamily="34" charset="0"/>
            </a:rPr>
            <a:t>Nov. 2016</a:t>
          </a:r>
          <a:endParaRPr lang="es-ES" sz="800" dirty="0">
            <a:latin typeface="Arial" panose="020B0604020202020204" pitchFamily="34" charset="0"/>
            <a:cs typeface="Arial" panose="020B0604020202020204" pitchFamily="34" charset="0"/>
          </a:endParaRPr>
        </a:p>
      </dgm:t>
    </dgm:pt>
    <dgm:pt modelId="{CCC8CE01-04CA-40DB-BA3A-42CD68788C07}" type="parTrans" cxnId="{4EF62C45-CFCE-4906-9480-84C9974D3A7F}">
      <dgm:prSet/>
      <dgm:spPr/>
      <dgm:t>
        <a:bodyPr/>
        <a:lstStyle/>
        <a:p>
          <a:endParaRPr lang="es-ES">
            <a:latin typeface="Arial" panose="020B0604020202020204" pitchFamily="34" charset="0"/>
            <a:cs typeface="Arial" panose="020B0604020202020204" pitchFamily="34" charset="0"/>
          </a:endParaRPr>
        </a:p>
      </dgm:t>
    </dgm:pt>
    <dgm:pt modelId="{CFD4B57B-0125-42F2-B498-3BB3FE71C533}" type="sibTrans" cxnId="{4EF62C45-CFCE-4906-9480-84C9974D3A7F}">
      <dgm:prSet/>
      <dgm:spPr/>
      <dgm:t>
        <a:bodyPr/>
        <a:lstStyle/>
        <a:p>
          <a:endParaRPr lang="es-ES">
            <a:latin typeface="Arial" panose="020B0604020202020204" pitchFamily="34" charset="0"/>
            <a:cs typeface="Arial" panose="020B0604020202020204" pitchFamily="34" charset="0"/>
          </a:endParaRPr>
        </a:p>
      </dgm:t>
    </dgm:pt>
    <dgm:pt modelId="{5F3B154B-9817-4B28-8ECA-AA119F2D7331}">
      <dgm:prSet custT="1"/>
      <dgm:spPr>
        <a:solidFill>
          <a:schemeClr val="bg1">
            <a:lumMod val="65000"/>
            <a:alpha val="90000"/>
          </a:schemeClr>
        </a:solidFill>
      </dgm:spPr>
      <dgm:t>
        <a:bodyPr/>
        <a:lstStyle/>
        <a:p>
          <a:r>
            <a:rPr lang="es-ES" sz="800" b="1" i="0" u="none" dirty="0">
              <a:latin typeface="Arial" panose="020B0604020202020204" pitchFamily="34" charset="0"/>
              <a:cs typeface="Arial" panose="020B0604020202020204" pitchFamily="34" charset="0"/>
            </a:rPr>
            <a:t>Jun. – Oct.</a:t>
          </a:r>
          <a:r>
            <a:rPr lang="es-ES" sz="800" b="1" i="0" u="none" baseline="0" dirty="0">
              <a:latin typeface="Arial" panose="020B0604020202020204" pitchFamily="34" charset="0"/>
              <a:cs typeface="Arial" panose="020B0604020202020204" pitchFamily="34" charset="0"/>
            </a:rPr>
            <a:t> 2017</a:t>
          </a:r>
          <a:endParaRPr lang="es-ES" sz="800" dirty="0">
            <a:latin typeface="Arial" panose="020B0604020202020204" pitchFamily="34" charset="0"/>
            <a:cs typeface="Arial" panose="020B0604020202020204" pitchFamily="34" charset="0"/>
          </a:endParaRPr>
        </a:p>
      </dgm:t>
    </dgm:pt>
    <dgm:pt modelId="{A95E0799-F242-4F8E-9EBD-1DF92335EAA5}" type="parTrans" cxnId="{936F0D62-22E0-4AC6-889D-96568676940E}">
      <dgm:prSet/>
      <dgm:spPr/>
      <dgm:t>
        <a:bodyPr/>
        <a:lstStyle/>
        <a:p>
          <a:endParaRPr lang="es-ES">
            <a:latin typeface="Arial" panose="020B0604020202020204" pitchFamily="34" charset="0"/>
            <a:cs typeface="Arial" panose="020B0604020202020204" pitchFamily="34" charset="0"/>
          </a:endParaRPr>
        </a:p>
      </dgm:t>
    </dgm:pt>
    <dgm:pt modelId="{B494D056-9B08-4946-814A-764251B0EC83}" type="sibTrans" cxnId="{936F0D62-22E0-4AC6-889D-96568676940E}">
      <dgm:prSet/>
      <dgm:spPr/>
      <dgm:t>
        <a:bodyPr/>
        <a:lstStyle/>
        <a:p>
          <a:endParaRPr lang="es-ES">
            <a:latin typeface="Arial" panose="020B0604020202020204" pitchFamily="34" charset="0"/>
            <a:cs typeface="Arial" panose="020B0604020202020204" pitchFamily="34" charset="0"/>
          </a:endParaRPr>
        </a:p>
      </dgm:t>
    </dgm:pt>
    <dgm:pt modelId="{53092F3D-A1FD-481C-BCAF-8B9C88DE9C3F}">
      <dgm:prSet custT="1"/>
      <dgm:spPr>
        <a:solidFill>
          <a:schemeClr val="bg1">
            <a:lumMod val="65000"/>
            <a:alpha val="90000"/>
          </a:schemeClr>
        </a:solidFill>
      </dgm:spPr>
      <dgm:t>
        <a:bodyPr/>
        <a:lstStyle/>
        <a:p>
          <a:r>
            <a:rPr lang="es-ES" sz="800" b="1" i="0" u="none" dirty="0">
              <a:latin typeface="Arial" panose="020B0604020202020204" pitchFamily="34" charset="0"/>
              <a:cs typeface="Arial" panose="020B0604020202020204" pitchFamily="34" charset="0"/>
            </a:rPr>
            <a:t>Nov. 2017</a:t>
          </a:r>
          <a:endParaRPr lang="es-ES" sz="800" dirty="0">
            <a:latin typeface="Arial" panose="020B0604020202020204" pitchFamily="34" charset="0"/>
            <a:cs typeface="Arial" panose="020B0604020202020204" pitchFamily="34" charset="0"/>
          </a:endParaRPr>
        </a:p>
      </dgm:t>
    </dgm:pt>
    <dgm:pt modelId="{B09C13BD-C07B-4737-B7D1-17AB89543145}" type="parTrans" cxnId="{84FB5F38-AEA3-4C29-BA86-C0A7940E08C3}">
      <dgm:prSet/>
      <dgm:spPr/>
      <dgm:t>
        <a:bodyPr/>
        <a:lstStyle/>
        <a:p>
          <a:endParaRPr lang="es-ES">
            <a:latin typeface="Arial" panose="020B0604020202020204" pitchFamily="34" charset="0"/>
            <a:cs typeface="Arial" panose="020B0604020202020204" pitchFamily="34" charset="0"/>
          </a:endParaRPr>
        </a:p>
      </dgm:t>
    </dgm:pt>
    <dgm:pt modelId="{FE920E57-5081-4C99-8CE2-5BD79029CE17}" type="sibTrans" cxnId="{84FB5F38-AEA3-4C29-BA86-C0A7940E08C3}">
      <dgm:prSet/>
      <dgm:spPr/>
      <dgm:t>
        <a:bodyPr/>
        <a:lstStyle/>
        <a:p>
          <a:endParaRPr lang="es-ES">
            <a:latin typeface="Arial" panose="020B0604020202020204" pitchFamily="34" charset="0"/>
            <a:cs typeface="Arial" panose="020B0604020202020204" pitchFamily="34" charset="0"/>
          </a:endParaRPr>
        </a:p>
      </dgm:t>
    </dgm:pt>
    <dgm:pt modelId="{A7974E73-2048-47F5-BBF9-AEC5BD26892C}">
      <dgm:prSet custT="1"/>
      <dgm:spPr>
        <a:solidFill>
          <a:schemeClr val="bg1">
            <a:lumMod val="65000"/>
            <a:alpha val="90000"/>
          </a:schemeClr>
        </a:solidFill>
      </dgm:spPr>
      <dgm:t>
        <a:bodyPr/>
        <a:lstStyle/>
        <a:p>
          <a:r>
            <a:rPr lang="es-ES" sz="800" b="1" i="0" u="none" dirty="0">
              <a:latin typeface="Arial" panose="020B0604020202020204" pitchFamily="34" charset="0"/>
              <a:cs typeface="Arial" panose="020B0604020202020204" pitchFamily="34" charset="0"/>
            </a:rPr>
            <a:t>Mar. 2018</a:t>
          </a:r>
          <a:endParaRPr lang="es-ES" sz="800" dirty="0">
            <a:latin typeface="Arial" panose="020B0604020202020204" pitchFamily="34" charset="0"/>
            <a:cs typeface="Arial" panose="020B0604020202020204" pitchFamily="34" charset="0"/>
          </a:endParaRPr>
        </a:p>
      </dgm:t>
    </dgm:pt>
    <dgm:pt modelId="{461BEA11-8ABD-4D8C-8F22-E4E13E998F2D}" type="parTrans" cxnId="{D972FFEB-0CBF-4726-93D9-88990AACA838}">
      <dgm:prSet/>
      <dgm:spPr/>
      <dgm:t>
        <a:bodyPr/>
        <a:lstStyle/>
        <a:p>
          <a:endParaRPr lang="es-ES">
            <a:latin typeface="Arial" panose="020B0604020202020204" pitchFamily="34" charset="0"/>
            <a:cs typeface="Arial" panose="020B0604020202020204" pitchFamily="34" charset="0"/>
          </a:endParaRPr>
        </a:p>
      </dgm:t>
    </dgm:pt>
    <dgm:pt modelId="{E7597B0C-C53C-45C5-BE42-3805B2BD8F03}" type="sibTrans" cxnId="{D972FFEB-0CBF-4726-93D9-88990AACA838}">
      <dgm:prSet/>
      <dgm:spPr/>
      <dgm:t>
        <a:bodyPr/>
        <a:lstStyle/>
        <a:p>
          <a:endParaRPr lang="es-ES">
            <a:latin typeface="Arial" panose="020B0604020202020204" pitchFamily="34" charset="0"/>
            <a:cs typeface="Arial" panose="020B0604020202020204" pitchFamily="34" charset="0"/>
          </a:endParaRPr>
        </a:p>
      </dgm:t>
    </dgm:pt>
    <dgm:pt modelId="{102E17E5-0BE2-49E7-91EC-E58028EE8685}">
      <dgm:prSet custT="1"/>
      <dgm:spPr>
        <a:solidFill>
          <a:schemeClr val="bg1">
            <a:lumMod val="65000"/>
            <a:alpha val="90000"/>
          </a:schemeClr>
        </a:solidFill>
      </dgm:spPr>
      <dgm:t>
        <a:bodyPr/>
        <a:lstStyle/>
        <a:p>
          <a:r>
            <a:rPr lang="es-ES" sz="800" b="1" i="0" u="none" dirty="0">
              <a:latin typeface="Arial" panose="020B0604020202020204" pitchFamily="34" charset="0"/>
              <a:cs typeface="Arial" panose="020B0604020202020204" pitchFamily="34" charset="0"/>
            </a:rPr>
            <a:t>Mar. – Jun. 2019</a:t>
          </a:r>
          <a:endParaRPr lang="es-ES" sz="800" dirty="0">
            <a:latin typeface="Arial" panose="020B0604020202020204" pitchFamily="34" charset="0"/>
            <a:cs typeface="Arial" panose="020B0604020202020204" pitchFamily="34" charset="0"/>
          </a:endParaRPr>
        </a:p>
      </dgm:t>
    </dgm:pt>
    <dgm:pt modelId="{8FA4B095-78EB-4615-AFA5-87EBA3915D7D}" type="parTrans" cxnId="{8C6511F1-14E0-45E9-BC4C-C0845DC6BA7B}">
      <dgm:prSet/>
      <dgm:spPr/>
      <dgm:t>
        <a:bodyPr/>
        <a:lstStyle/>
        <a:p>
          <a:endParaRPr lang="es-ES">
            <a:latin typeface="Arial" panose="020B0604020202020204" pitchFamily="34" charset="0"/>
            <a:cs typeface="Arial" panose="020B0604020202020204" pitchFamily="34" charset="0"/>
          </a:endParaRPr>
        </a:p>
      </dgm:t>
    </dgm:pt>
    <dgm:pt modelId="{9D353E7D-EBEE-44A6-BB9E-16047BAABE48}" type="sibTrans" cxnId="{8C6511F1-14E0-45E9-BC4C-C0845DC6BA7B}">
      <dgm:prSet/>
      <dgm:spPr/>
      <dgm:t>
        <a:bodyPr/>
        <a:lstStyle/>
        <a:p>
          <a:endParaRPr lang="es-ES">
            <a:latin typeface="Arial" panose="020B0604020202020204" pitchFamily="34" charset="0"/>
            <a:cs typeface="Arial" panose="020B0604020202020204" pitchFamily="34" charset="0"/>
          </a:endParaRPr>
        </a:p>
      </dgm:t>
    </dgm:pt>
    <dgm:pt modelId="{C041D9A2-917E-4CA1-8F6A-0F9A5B9662BB}">
      <dgm:prSet custT="1"/>
      <dgm:spPr>
        <a:solidFill>
          <a:schemeClr val="bg1">
            <a:lumMod val="65000"/>
            <a:alpha val="90000"/>
          </a:schemeClr>
        </a:solidFill>
      </dgm:spPr>
      <dgm:t>
        <a:bodyPr/>
        <a:lstStyle/>
        <a:p>
          <a:r>
            <a:rPr lang="es-ES" sz="800" b="1" i="0" u="none" dirty="0">
              <a:latin typeface="Arial" panose="020B0604020202020204" pitchFamily="34" charset="0"/>
              <a:cs typeface="Arial" panose="020B0604020202020204" pitchFamily="34" charset="0"/>
            </a:rPr>
            <a:t>Nov. 2020 – Feb. 2021</a:t>
          </a:r>
          <a:endParaRPr lang="es-ES" sz="800" dirty="0">
            <a:latin typeface="Arial" panose="020B0604020202020204" pitchFamily="34" charset="0"/>
            <a:cs typeface="Arial" panose="020B0604020202020204" pitchFamily="34" charset="0"/>
          </a:endParaRPr>
        </a:p>
      </dgm:t>
    </dgm:pt>
    <dgm:pt modelId="{8CE32F8A-5F0B-4BD1-9292-0E12B0305AB2}" type="parTrans" cxnId="{32A7F517-627F-4537-B6C8-97274F43F947}">
      <dgm:prSet/>
      <dgm:spPr/>
      <dgm:t>
        <a:bodyPr/>
        <a:lstStyle/>
        <a:p>
          <a:endParaRPr lang="es-ES">
            <a:latin typeface="Arial" panose="020B0604020202020204" pitchFamily="34" charset="0"/>
            <a:cs typeface="Arial" panose="020B0604020202020204" pitchFamily="34" charset="0"/>
          </a:endParaRPr>
        </a:p>
      </dgm:t>
    </dgm:pt>
    <dgm:pt modelId="{092BDF2F-797F-4C66-9AE1-946874E4C3A8}" type="sibTrans" cxnId="{32A7F517-627F-4537-B6C8-97274F43F947}">
      <dgm:prSet/>
      <dgm:spPr/>
      <dgm:t>
        <a:bodyPr/>
        <a:lstStyle/>
        <a:p>
          <a:endParaRPr lang="es-ES">
            <a:latin typeface="Arial" panose="020B0604020202020204" pitchFamily="34" charset="0"/>
            <a:cs typeface="Arial" panose="020B0604020202020204" pitchFamily="34" charset="0"/>
          </a:endParaRPr>
        </a:p>
      </dgm:t>
    </dgm:pt>
    <dgm:pt modelId="{CE0E2EDF-7E7C-44F2-B4DE-7612090C7D7F}">
      <dgm:prSet custT="1"/>
      <dgm:spPr>
        <a:solidFill>
          <a:schemeClr val="bg1">
            <a:lumMod val="65000"/>
            <a:alpha val="90000"/>
          </a:schemeClr>
        </a:solidFill>
      </dgm:spPr>
      <dgm:t>
        <a:bodyPr/>
        <a:lstStyle/>
        <a:p>
          <a:r>
            <a:rPr lang="es-ES" sz="800" b="1" i="0" u="none" dirty="0">
              <a:latin typeface="Arial" panose="020B0604020202020204" pitchFamily="34" charset="0"/>
              <a:cs typeface="Arial" panose="020B0604020202020204" pitchFamily="34" charset="0"/>
            </a:rPr>
            <a:t>Dic. 2021</a:t>
          </a:r>
          <a:endParaRPr lang="es-ES" sz="800" dirty="0">
            <a:latin typeface="Arial" panose="020B0604020202020204" pitchFamily="34" charset="0"/>
            <a:cs typeface="Arial" panose="020B0604020202020204" pitchFamily="34" charset="0"/>
          </a:endParaRPr>
        </a:p>
      </dgm:t>
    </dgm:pt>
    <dgm:pt modelId="{AFEA5D87-1E0B-4CFE-8E94-0FACE42C5BAF}" type="parTrans" cxnId="{A8B6C7A3-BF58-40D9-A921-110F3EB7C8B2}">
      <dgm:prSet/>
      <dgm:spPr/>
      <dgm:t>
        <a:bodyPr/>
        <a:lstStyle/>
        <a:p>
          <a:endParaRPr lang="es-ES">
            <a:latin typeface="Arial" panose="020B0604020202020204" pitchFamily="34" charset="0"/>
            <a:cs typeface="Arial" panose="020B0604020202020204" pitchFamily="34" charset="0"/>
          </a:endParaRPr>
        </a:p>
      </dgm:t>
    </dgm:pt>
    <dgm:pt modelId="{FB51D1C0-1722-4D69-9B04-B20B18B2FB23}" type="sibTrans" cxnId="{A8B6C7A3-BF58-40D9-A921-110F3EB7C8B2}">
      <dgm:prSet/>
      <dgm:spPr/>
      <dgm:t>
        <a:bodyPr/>
        <a:lstStyle/>
        <a:p>
          <a:endParaRPr lang="es-ES">
            <a:latin typeface="Arial" panose="020B0604020202020204" pitchFamily="34" charset="0"/>
            <a:cs typeface="Arial" panose="020B0604020202020204" pitchFamily="34" charset="0"/>
          </a:endParaRPr>
        </a:p>
      </dgm:t>
    </dgm:pt>
    <dgm:pt modelId="{05954556-EFBB-41B4-84F2-5DAEB41F5D1B}">
      <dgm:prSet custT="1"/>
      <dgm:spPr>
        <a:solidFill>
          <a:schemeClr val="bg1">
            <a:lumMod val="65000"/>
            <a:alpha val="90000"/>
          </a:schemeClr>
        </a:solidFill>
      </dgm:spPr>
      <dgm:t>
        <a:bodyPr/>
        <a:lstStyle/>
        <a:p>
          <a:r>
            <a:rPr lang="es-ES" sz="800" b="1" i="0" u="none" dirty="0">
              <a:latin typeface="Arial" panose="020B0604020202020204" pitchFamily="34" charset="0"/>
              <a:cs typeface="Arial" panose="020B0604020202020204" pitchFamily="34" charset="0"/>
            </a:rPr>
            <a:t>Jun. 2022</a:t>
          </a:r>
          <a:endParaRPr lang="es-ES" sz="800" dirty="0">
            <a:latin typeface="Arial" panose="020B0604020202020204" pitchFamily="34" charset="0"/>
            <a:cs typeface="Arial" panose="020B0604020202020204" pitchFamily="34" charset="0"/>
          </a:endParaRPr>
        </a:p>
      </dgm:t>
    </dgm:pt>
    <dgm:pt modelId="{91C6D205-75BE-4086-BFA4-8E3C7AF01EE9}" type="parTrans" cxnId="{66897E0C-4DED-497B-9CE0-011AD0292514}">
      <dgm:prSet/>
      <dgm:spPr/>
      <dgm:t>
        <a:bodyPr/>
        <a:lstStyle/>
        <a:p>
          <a:endParaRPr lang="es-ES">
            <a:latin typeface="Arial" panose="020B0604020202020204" pitchFamily="34" charset="0"/>
            <a:cs typeface="Arial" panose="020B0604020202020204" pitchFamily="34" charset="0"/>
          </a:endParaRPr>
        </a:p>
      </dgm:t>
    </dgm:pt>
    <dgm:pt modelId="{052487A0-856C-465D-B2C3-8E58DC2B7AF3}" type="sibTrans" cxnId="{66897E0C-4DED-497B-9CE0-011AD0292514}">
      <dgm:prSet/>
      <dgm:spPr/>
      <dgm:t>
        <a:bodyPr/>
        <a:lstStyle/>
        <a:p>
          <a:endParaRPr lang="es-ES">
            <a:latin typeface="Arial" panose="020B0604020202020204" pitchFamily="34" charset="0"/>
            <a:cs typeface="Arial" panose="020B0604020202020204" pitchFamily="34" charset="0"/>
          </a:endParaRPr>
        </a:p>
      </dgm:t>
    </dgm:pt>
    <dgm:pt modelId="{2D1DB434-139D-4FEF-958E-EBC51CC97CA9}">
      <dgm:prSet custT="1"/>
      <dgm:spPr>
        <a:solidFill>
          <a:schemeClr val="bg1">
            <a:lumMod val="65000"/>
            <a:alpha val="90000"/>
          </a:schemeClr>
        </a:solidFill>
      </dgm:spPr>
      <dgm:t>
        <a:bodyPr/>
        <a:lstStyle/>
        <a:p>
          <a:r>
            <a:rPr lang="es-ES" sz="800" b="1" i="0" u="none" dirty="0">
              <a:latin typeface="Arial" panose="020B0604020202020204" pitchFamily="34" charset="0"/>
              <a:cs typeface="Arial" panose="020B0604020202020204" pitchFamily="34" charset="0"/>
            </a:rPr>
            <a:t>Jul. 2022</a:t>
          </a:r>
          <a:endParaRPr lang="es-ES" sz="800" dirty="0">
            <a:latin typeface="Arial" panose="020B0604020202020204" pitchFamily="34" charset="0"/>
            <a:cs typeface="Arial" panose="020B0604020202020204" pitchFamily="34" charset="0"/>
          </a:endParaRPr>
        </a:p>
      </dgm:t>
    </dgm:pt>
    <dgm:pt modelId="{BDA72B52-B2FF-43D7-BC18-63CC543B17F8}" type="parTrans" cxnId="{1D45ED29-0BC6-4BF0-93CF-FCC2E715B981}">
      <dgm:prSet/>
      <dgm:spPr/>
      <dgm:t>
        <a:bodyPr/>
        <a:lstStyle/>
        <a:p>
          <a:endParaRPr lang="es-ES">
            <a:latin typeface="Arial" panose="020B0604020202020204" pitchFamily="34" charset="0"/>
            <a:cs typeface="Arial" panose="020B0604020202020204" pitchFamily="34" charset="0"/>
          </a:endParaRPr>
        </a:p>
      </dgm:t>
    </dgm:pt>
    <dgm:pt modelId="{128FAD0F-B040-46A6-B100-D655D7599769}" type="sibTrans" cxnId="{1D45ED29-0BC6-4BF0-93CF-FCC2E715B981}">
      <dgm:prSet/>
      <dgm:spPr/>
      <dgm:t>
        <a:bodyPr/>
        <a:lstStyle/>
        <a:p>
          <a:endParaRPr lang="es-ES">
            <a:latin typeface="Arial" panose="020B0604020202020204" pitchFamily="34" charset="0"/>
            <a:cs typeface="Arial" panose="020B0604020202020204" pitchFamily="34" charset="0"/>
          </a:endParaRPr>
        </a:p>
      </dgm:t>
    </dgm:pt>
    <dgm:pt modelId="{5AFE6CD1-281E-4F02-B7DA-FD29B798FBCF}">
      <dgm:prSet custT="1"/>
      <dgm:spPr>
        <a:solidFill>
          <a:schemeClr val="bg1">
            <a:lumMod val="65000"/>
            <a:alpha val="90000"/>
          </a:schemeClr>
        </a:solidFill>
        <a:ln>
          <a:solidFill>
            <a:schemeClr val="tx1">
              <a:alpha val="90000"/>
            </a:schemeClr>
          </a:solidFill>
        </a:ln>
      </dgm:spPr>
      <dgm:t>
        <a:bodyPr/>
        <a:lstStyle/>
        <a:p>
          <a:r>
            <a:rPr lang="es-ES" sz="800" b="1" i="0" u="none" dirty="0">
              <a:solidFill>
                <a:srgbClr val="C00000"/>
              </a:solidFill>
              <a:latin typeface="Arial" panose="020B0604020202020204" pitchFamily="34" charset="0"/>
              <a:cs typeface="Arial" panose="020B0604020202020204" pitchFamily="34" charset="0"/>
            </a:rPr>
            <a:t>04/11/</a:t>
          </a:r>
          <a:r>
            <a:rPr lang="es-ES" sz="800" b="1" i="0" u="none" baseline="0" dirty="0">
              <a:solidFill>
                <a:srgbClr val="C00000"/>
              </a:solidFill>
              <a:latin typeface="Arial" panose="020B0604020202020204" pitchFamily="34" charset="0"/>
              <a:cs typeface="Arial" panose="020B0604020202020204" pitchFamily="34" charset="0"/>
            </a:rPr>
            <a:t>2022</a:t>
          </a:r>
          <a:endParaRPr lang="es-ES" sz="800" b="1" dirty="0">
            <a:solidFill>
              <a:srgbClr val="C00000"/>
            </a:solidFill>
            <a:latin typeface="Arial" panose="020B0604020202020204" pitchFamily="34" charset="0"/>
            <a:cs typeface="Arial" panose="020B0604020202020204" pitchFamily="34" charset="0"/>
          </a:endParaRPr>
        </a:p>
      </dgm:t>
    </dgm:pt>
    <dgm:pt modelId="{DE3A2A73-B7D9-444B-B8D1-DA4AD343B67C}" type="parTrans" cxnId="{DC1E5B2C-9336-4153-A284-495786C7AE46}">
      <dgm:prSet/>
      <dgm:spPr/>
      <dgm:t>
        <a:bodyPr/>
        <a:lstStyle/>
        <a:p>
          <a:endParaRPr lang="es-ES">
            <a:latin typeface="Arial" panose="020B0604020202020204" pitchFamily="34" charset="0"/>
            <a:cs typeface="Arial" panose="020B0604020202020204" pitchFamily="34" charset="0"/>
          </a:endParaRPr>
        </a:p>
      </dgm:t>
    </dgm:pt>
    <dgm:pt modelId="{12CFBD43-CEB8-4621-B762-2A6167B831BE}" type="sibTrans" cxnId="{DC1E5B2C-9336-4153-A284-495786C7AE46}">
      <dgm:prSet/>
      <dgm:spPr/>
      <dgm:t>
        <a:bodyPr/>
        <a:lstStyle/>
        <a:p>
          <a:endParaRPr lang="es-ES">
            <a:latin typeface="Arial" panose="020B0604020202020204" pitchFamily="34" charset="0"/>
            <a:cs typeface="Arial" panose="020B0604020202020204" pitchFamily="34" charset="0"/>
          </a:endParaRPr>
        </a:p>
      </dgm:t>
    </dgm:pt>
    <dgm:pt modelId="{C4F4431C-9EA2-4F37-BB0B-5A46856359DA}" type="pres">
      <dgm:prSet presAssocID="{38ECF213-B063-4CFD-A966-E78153EB8326}" presName="Name0" presStyleCnt="0">
        <dgm:presLayoutVars>
          <dgm:chPref val="3"/>
          <dgm:dir/>
          <dgm:animLvl val="lvl"/>
          <dgm:resizeHandles/>
        </dgm:presLayoutVars>
      </dgm:prSet>
      <dgm:spPr/>
    </dgm:pt>
    <dgm:pt modelId="{5D909296-74A6-44B8-8BD6-4C94AB304BCB}" type="pres">
      <dgm:prSet presAssocID="{AA2C9CFD-3A5B-4E97-AEFC-DCB5A0BC8BA9}" presName="horFlow" presStyleCnt="0"/>
      <dgm:spPr/>
    </dgm:pt>
    <dgm:pt modelId="{BBCBB1C5-1104-4083-9445-16643FC24C20}" type="pres">
      <dgm:prSet presAssocID="{AA2C9CFD-3A5B-4E97-AEFC-DCB5A0BC8BA9}" presName="bigChev" presStyleLbl="node1" presStyleIdx="0" presStyleCnt="1"/>
      <dgm:spPr/>
    </dgm:pt>
    <dgm:pt modelId="{CA39B8A4-DC21-4D61-85B0-1D13216D3972}" type="pres">
      <dgm:prSet presAssocID="{44B7607F-FA3E-47F0-9854-6FC5C511251F}" presName="parTrans" presStyleCnt="0"/>
      <dgm:spPr/>
    </dgm:pt>
    <dgm:pt modelId="{17EC5659-0CAF-410D-84AB-67FD2ED9BEAC}" type="pres">
      <dgm:prSet presAssocID="{CFA33FC5-BB7E-4604-8268-959A5A673960}" presName="node" presStyleLbl="alignAccFollowNode1" presStyleIdx="0" presStyleCnt="12">
        <dgm:presLayoutVars>
          <dgm:bulletEnabled val="1"/>
        </dgm:presLayoutVars>
      </dgm:prSet>
      <dgm:spPr/>
    </dgm:pt>
    <dgm:pt modelId="{9CEEFF66-2877-45DF-A245-3AFDFB263FBC}" type="pres">
      <dgm:prSet presAssocID="{41E3F0C7-BD28-45A2-885C-05AF57D8BEF3}" presName="sibTrans" presStyleCnt="0"/>
      <dgm:spPr/>
    </dgm:pt>
    <dgm:pt modelId="{2891ECCF-EFC7-4C4F-A996-876EDABC83C6}" type="pres">
      <dgm:prSet presAssocID="{1BA75D59-A285-476F-A7BE-DA17932B8C9D}" presName="node" presStyleLbl="alignAccFollowNode1" presStyleIdx="1" presStyleCnt="12">
        <dgm:presLayoutVars>
          <dgm:bulletEnabled val="1"/>
        </dgm:presLayoutVars>
      </dgm:prSet>
      <dgm:spPr/>
    </dgm:pt>
    <dgm:pt modelId="{4971698A-316B-4F6E-BFC9-046CE31AA201}" type="pres">
      <dgm:prSet presAssocID="{37F1FC6E-0AC5-4258-BBF7-B10696461F27}" presName="sibTrans" presStyleCnt="0"/>
      <dgm:spPr/>
    </dgm:pt>
    <dgm:pt modelId="{4E0E62E5-AF24-4BAF-A29A-F8B2E8A8DF24}" type="pres">
      <dgm:prSet presAssocID="{C76778B4-F8DE-45A4-B7EA-BBFF9C819C6C}" presName="node" presStyleLbl="alignAccFollowNode1" presStyleIdx="2" presStyleCnt="12">
        <dgm:presLayoutVars>
          <dgm:bulletEnabled val="1"/>
        </dgm:presLayoutVars>
      </dgm:prSet>
      <dgm:spPr/>
    </dgm:pt>
    <dgm:pt modelId="{E6B4A9AF-9DF4-48C3-9C2B-5D8C27686C04}" type="pres">
      <dgm:prSet presAssocID="{CFD4B57B-0125-42F2-B498-3BB3FE71C533}" presName="sibTrans" presStyleCnt="0"/>
      <dgm:spPr/>
    </dgm:pt>
    <dgm:pt modelId="{F601139A-1E54-4452-AC55-BB21C6C79B17}" type="pres">
      <dgm:prSet presAssocID="{5F3B154B-9817-4B28-8ECA-AA119F2D7331}" presName="node" presStyleLbl="alignAccFollowNode1" presStyleIdx="3" presStyleCnt="12">
        <dgm:presLayoutVars>
          <dgm:bulletEnabled val="1"/>
        </dgm:presLayoutVars>
      </dgm:prSet>
      <dgm:spPr/>
    </dgm:pt>
    <dgm:pt modelId="{296A2AE5-A129-4055-895B-AF1AA2BDCCE6}" type="pres">
      <dgm:prSet presAssocID="{B494D056-9B08-4946-814A-764251B0EC83}" presName="sibTrans" presStyleCnt="0"/>
      <dgm:spPr/>
    </dgm:pt>
    <dgm:pt modelId="{0E3995B2-D654-45DC-9B9E-0F9693E1DFE7}" type="pres">
      <dgm:prSet presAssocID="{53092F3D-A1FD-481C-BCAF-8B9C88DE9C3F}" presName="node" presStyleLbl="alignAccFollowNode1" presStyleIdx="4" presStyleCnt="12">
        <dgm:presLayoutVars>
          <dgm:bulletEnabled val="1"/>
        </dgm:presLayoutVars>
      </dgm:prSet>
      <dgm:spPr/>
    </dgm:pt>
    <dgm:pt modelId="{C83CA422-C1F6-47EB-B416-BC7EF3548C13}" type="pres">
      <dgm:prSet presAssocID="{FE920E57-5081-4C99-8CE2-5BD79029CE17}" presName="sibTrans" presStyleCnt="0"/>
      <dgm:spPr/>
    </dgm:pt>
    <dgm:pt modelId="{A2D91B79-273A-478D-BA5F-D9B0647E36EA}" type="pres">
      <dgm:prSet presAssocID="{A7974E73-2048-47F5-BBF9-AEC5BD26892C}" presName="node" presStyleLbl="alignAccFollowNode1" presStyleIdx="5" presStyleCnt="12">
        <dgm:presLayoutVars>
          <dgm:bulletEnabled val="1"/>
        </dgm:presLayoutVars>
      </dgm:prSet>
      <dgm:spPr/>
    </dgm:pt>
    <dgm:pt modelId="{E9A6DBBD-65B1-40FE-9352-0523B9B15518}" type="pres">
      <dgm:prSet presAssocID="{E7597B0C-C53C-45C5-BE42-3805B2BD8F03}" presName="sibTrans" presStyleCnt="0"/>
      <dgm:spPr/>
    </dgm:pt>
    <dgm:pt modelId="{18F9FF4F-51ED-4560-ACE1-3ECA92B1C63A}" type="pres">
      <dgm:prSet presAssocID="{102E17E5-0BE2-49E7-91EC-E58028EE8685}" presName="node" presStyleLbl="alignAccFollowNode1" presStyleIdx="6" presStyleCnt="12">
        <dgm:presLayoutVars>
          <dgm:bulletEnabled val="1"/>
        </dgm:presLayoutVars>
      </dgm:prSet>
      <dgm:spPr/>
    </dgm:pt>
    <dgm:pt modelId="{B9FCD831-B063-4498-AC09-BC6D15586C0B}" type="pres">
      <dgm:prSet presAssocID="{9D353E7D-EBEE-44A6-BB9E-16047BAABE48}" presName="sibTrans" presStyleCnt="0"/>
      <dgm:spPr/>
    </dgm:pt>
    <dgm:pt modelId="{23787A3E-B45C-47D5-8BC6-3EF47B309510}" type="pres">
      <dgm:prSet presAssocID="{C041D9A2-917E-4CA1-8F6A-0F9A5B9662BB}" presName="node" presStyleLbl="alignAccFollowNode1" presStyleIdx="7" presStyleCnt="12">
        <dgm:presLayoutVars>
          <dgm:bulletEnabled val="1"/>
        </dgm:presLayoutVars>
      </dgm:prSet>
      <dgm:spPr/>
    </dgm:pt>
    <dgm:pt modelId="{4F8C1891-576C-497F-BEAF-C840F559D4FE}" type="pres">
      <dgm:prSet presAssocID="{092BDF2F-797F-4C66-9AE1-946874E4C3A8}" presName="sibTrans" presStyleCnt="0"/>
      <dgm:spPr/>
    </dgm:pt>
    <dgm:pt modelId="{92BDFC7C-472A-469F-9404-852BB074FE69}" type="pres">
      <dgm:prSet presAssocID="{CE0E2EDF-7E7C-44F2-B4DE-7612090C7D7F}" presName="node" presStyleLbl="alignAccFollowNode1" presStyleIdx="8" presStyleCnt="12">
        <dgm:presLayoutVars>
          <dgm:bulletEnabled val="1"/>
        </dgm:presLayoutVars>
      </dgm:prSet>
      <dgm:spPr/>
    </dgm:pt>
    <dgm:pt modelId="{81C2D677-4625-4F81-9063-99FB15ACB0D2}" type="pres">
      <dgm:prSet presAssocID="{FB51D1C0-1722-4D69-9B04-B20B18B2FB23}" presName="sibTrans" presStyleCnt="0"/>
      <dgm:spPr/>
    </dgm:pt>
    <dgm:pt modelId="{79773E91-C2A9-4F16-94AE-6E9CB4D8E908}" type="pres">
      <dgm:prSet presAssocID="{05954556-EFBB-41B4-84F2-5DAEB41F5D1B}" presName="node" presStyleLbl="alignAccFollowNode1" presStyleIdx="9" presStyleCnt="12">
        <dgm:presLayoutVars>
          <dgm:bulletEnabled val="1"/>
        </dgm:presLayoutVars>
      </dgm:prSet>
      <dgm:spPr/>
    </dgm:pt>
    <dgm:pt modelId="{727B81C7-DCF8-4FDA-94A5-0993FD1782A3}" type="pres">
      <dgm:prSet presAssocID="{052487A0-856C-465D-B2C3-8E58DC2B7AF3}" presName="sibTrans" presStyleCnt="0"/>
      <dgm:spPr/>
    </dgm:pt>
    <dgm:pt modelId="{3C9D5ECF-FD4E-44E9-AA38-3F655513AAA2}" type="pres">
      <dgm:prSet presAssocID="{2D1DB434-139D-4FEF-958E-EBC51CC97CA9}" presName="node" presStyleLbl="alignAccFollowNode1" presStyleIdx="10" presStyleCnt="12">
        <dgm:presLayoutVars>
          <dgm:bulletEnabled val="1"/>
        </dgm:presLayoutVars>
      </dgm:prSet>
      <dgm:spPr/>
    </dgm:pt>
    <dgm:pt modelId="{D6EE5874-3E25-40DE-A4C1-58A13EA79293}" type="pres">
      <dgm:prSet presAssocID="{128FAD0F-B040-46A6-B100-D655D7599769}" presName="sibTrans" presStyleCnt="0"/>
      <dgm:spPr/>
    </dgm:pt>
    <dgm:pt modelId="{C54B24AF-BD7E-4379-8B15-30CFC2F4B9E6}" type="pres">
      <dgm:prSet presAssocID="{5AFE6CD1-281E-4F02-B7DA-FD29B798FBCF}" presName="node" presStyleLbl="alignAccFollowNode1" presStyleIdx="11" presStyleCnt="12">
        <dgm:presLayoutVars>
          <dgm:bulletEnabled val="1"/>
        </dgm:presLayoutVars>
      </dgm:prSet>
      <dgm:spPr/>
    </dgm:pt>
  </dgm:ptLst>
  <dgm:cxnLst>
    <dgm:cxn modelId="{66897E0C-4DED-497B-9CE0-011AD0292514}" srcId="{AA2C9CFD-3A5B-4E97-AEFC-DCB5A0BC8BA9}" destId="{05954556-EFBB-41B4-84F2-5DAEB41F5D1B}" srcOrd="9" destOrd="0" parTransId="{91C6D205-75BE-4086-BFA4-8E3C7AF01EE9}" sibTransId="{052487A0-856C-465D-B2C3-8E58DC2B7AF3}"/>
    <dgm:cxn modelId="{FF7A9114-5888-48B0-99AD-D382C0B275D4}" type="presOf" srcId="{AA2C9CFD-3A5B-4E97-AEFC-DCB5A0BC8BA9}" destId="{BBCBB1C5-1104-4083-9445-16643FC24C20}" srcOrd="0" destOrd="0" presId="urn:microsoft.com/office/officeart/2005/8/layout/lProcess3"/>
    <dgm:cxn modelId="{32A7F517-627F-4537-B6C8-97274F43F947}" srcId="{AA2C9CFD-3A5B-4E97-AEFC-DCB5A0BC8BA9}" destId="{C041D9A2-917E-4CA1-8F6A-0F9A5B9662BB}" srcOrd="7" destOrd="0" parTransId="{8CE32F8A-5F0B-4BD1-9292-0E12B0305AB2}" sibTransId="{092BDF2F-797F-4C66-9AE1-946874E4C3A8}"/>
    <dgm:cxn modelId="{F27E2421-6C59-4067-A81C-BB88810C2299}" srcId="{38ECF213-B063-4CFD-A966-E78153EB8326}" destId="{AA2C9CFD-3A5B-4E97-AEFC-DCB5A0BC8BA9}" srcOrd="0" destOrd="0" parTransId="{07EEA7B7-E174-411A-A71F-FB3A9A0C2529}" sibTransId="{860F0028-739C-49AF-AA66-225AA41C8497}"/>
    <dgm:cxn modelId="{1D45ED29-0BC6-4BF0-93CF-FCC2E715B981}" srcId="{AA2C9CFD-3A5B-4E97-AEFC-DCB5A0BC8BA9}" destId="{2D1DB434-139D-4FEF-958E-EBC51CC97CA9}" srcOrd="10" destOrd="0" parTransId="{BDA72B52-B2FF-43D7-BC18-63CC543B17F8}" sibTransId="{128FAD0F-B040-46A6-B100-D655D7599769}"/>
    <dgm:cxn modelId="{DC1E5B2C-9336-4153-A284-495786C7AE46}" srcId="{AA2C9CFD-3A5B-4E97-AEFC-DCB5A0BC8BA9}" destId="{5AFE6CD1-281E-4F02-B7DA-FD29B798FBCF}" srcOrd="11" destOrd="0" parTransId="{DE3A2A73-B7D9-444B-B8D1-DA4AD343B67C}" sibTransId="{12CFBD43-CEB8-4621-B762-2A6167B831BE}"/>
    <dgm:cxn modelId="{8149FC2E-F20B-4EC9-88B6-8AC93AC65918}" type="presOf" srcId="{38ECF213-B063-4CFD-A966-E78153EB8326}" destId="{C4F4431C-9EA2-4F37-BB0B-5A46856359DA}" srcOrd="0" destOrd="0" presId="urn:microsoft.com/office/officeart/2005/8/layout/lProcess3"/>
    <dgm:cxn modelId="{2CC66E30-5EC3-4CAA-A15F-76D425D193B8}" type="presOf" srcId="{A7974E73-2048-47F5-BBF9-AEC5BD26892C}" destId="{A2D91B79-273A-478D-BA5F-D9B0647E36EA}" srcOrd="0" destOrd="0" presId="urn:microsoft.com/office/officeart/2005/8/layout/lProcess3"/>
    <dgm:cxn modelId="{84FB5F38-AEA3-4C29-BA86-C0A7940E08C3}" srcId="{AA2C9CFD-3A5B-4E97-AEFC-DCB5A0BC8BA9}" destId="{53092F3D-A1FD-481C-BCAF-8B9C88DE9C3F}" srcOrd="4" destOrd="0" parTransId="{B09C13BD-C07B-4737-B7D1-17AB89543145}" sibTransId="{FE920E57-5081-4C99-8CE2-5BD79029CE17}"/>
    <dgm:cxn modelId="{829E1361-E103-4787-9AF8-B3532B460653}" type="presOf" srcId="{53092F3D-A1FD-481C-BCAF-8B9C88DE9C3F}" destId="{0E3995B2-D654-45DC-9B9E-0F9693E1DFE7}" srcOrd="0" destOrd="0" presId="urn:microsoft.com/office/officeart/2005/8/layout/lProcess3"/>
    <dgm:cxn modelId="{936F0D62-22E0-4AC6-889D-96568676940E}" srcId="{AA2C9CFD-3A5B-4E97-AEFC-DCB5A0BC8BA9}" destId="{5F3B154B-9817-4B28-8ECA-AA119F2D7331}" srcOrd="3" destOrd="0" parTransId="{A95E0799-F242-4F8E-9EBD-1DF92335EAA5}" sibTransId="{B494D056-9B08-4946-814A-764251B0EC83}"/>
    <dgm:cxn modelId="{4EF62C45-CFCE-4906-9480-84C9974D3A7F}" srcId="{AA2C9CFD-3A5B-4E97-AEFC-DCB5A0BC8BA9}" destId="{C76778B4-F8DE-45A4-B7EA-BBFF9C819C6C}" srcOrd="2" destOrd="0" parTransId="{CCC8CE01-04CA-40DB-BA3A-42CD68788C07}" sibTransId="{CFD4B57B-0125-42F2-B498-3BB3FE71C533}"/>
    <dgm:cxn modelId="{AED7C946-A730-4365-9126-1AF904985CB0}" type="presOf" srcId="{CE0E2EDF-7E7C-44F2-B4DE-7612090C7D7F}" destId="{92BDFC7C-472A-469F-9404-852BB074FE69}" srcOrd="0" destOrd="0" presId="urn:microsoft.com/office/officeart/2005/8/layout/lProcess3"/>
    <dgm:cxn modelId="{AC4AD26A-3F00-456B-83E0-0A363F5FC4AE}" type="presOf" srcId="{C041D9A2-917E-4CA1-8F6A-0F9A5B9662BB}" destId="{23787A3E-B45C-47D5-8BC6-3EF47B309510}" srcOrd="0" destOrd="0" presId="urn:microsoft.com/office/officeart/2005/8/layout/lProcess3"/>
    <dgm:cxn modelId="{86DFF86F-7455-4ED4-9A97-F15A785B9825}" type="presOf" srcId="{5F3B154B-9817-4B28-8ECA-AA119F2D7331}" destId="{F601139A-1E54-4452-AC55-BB21C6C79B17}" srcOrd="0" destOrd="0" presId="urn:microsoft.com/office/officeart/2005/8/layout/lProcess3"/>
    <dgm:cxn modelId="{70B78A79-20F1-4942-B60B-AC22DDE1F65D}" type="presOf" srcId="{5AFE6CD1-281E-4F02-B7DA-FD29B798FBCF}" destId="{C54B24AF-BD7E-4379-8B15-30CFC2F4B9E6}" srcOrd="0" destOrd="0" presId="urn:microsoft.com/office/officeart/2005/8/layout/lProcess3"/>
    <dgm:cxn modelId="{CE15E87D-8719-487C-8AF4-9E4C4D7C0EAA}" type="presOf" srcId="{CFA33FC5-BB7E-4604-8268-959A5A673960}" destId="{17EC5659-0CAF-410D-84AB-67FD2ED9BEAC}" srcOrd="0" destOrd="0" presId="urn:microsoft.com/office/officeart/2005/8/layout/lProcess3"/>
    <dgm:cxn modelId="{B1564C98-DC17-4AE1-BB59-52CA8D1A347E}" type="presOf" srcId="{05954556-EFBB-41B4-84F2-5DAEB41F5D1B}" destId="{79773E91-C2A9-4F16-94AE-6E9CB4D8E908}" srcOrd="0" destOrd="0" presId="urn:microsoft.com/office/officeart/2005/8/layout/lProcess3"/>
    <dgm:cxn modelId="{A8B6C7A3-BF58-40D9-A921-110F3EB7C8B2}" srcId="{AA2C9CFD-3A5B-4E97-AEFC-DCB5A0BC8BA9}" destId="{CE0E2EDF-7E7C-44F2-B4DE-7612090C7D7F}" srcOrd="8" destOrd="0" parTransId="{AFEA5D87-1E0B-4CFE-8E94-0FACE42C5BAF}" sibTransId="{FB51D1C0-1722-4D69-9B04-B20B18B2FB23}"/>
    <dgm:cxn modelId="{1ABEC3AD-2A4A-42E5-809D-B498535E3298}" type="presOf" srcId="{102E17E5-0BE2-49E7-91EC-E58028EE8685}" destId="{18F9FF4F-51ED-4560-ACE1-3ECA92B1C63A}" srcOrd="0" destOrd="0" presId="urn:microsoft.com/office/officeart/2005/8/layout/lProcess3"/>
    <dgm:cxn modelId="{228789B1-B90E-47FC-8109-89FCC4CE0CA6}" srcId="{AA2C9CFD-3A5B-4E97-AEFC-DCB5A0BC8BA9}" destId="{CFA33FC5-BB7E-4604-8268-959A5A673960}" srcOrd="0" destOrd="0" parTransId="{44B7607F-FA3E-47F0-9854-6FC5C511251F}" sibTransId="{41E3F0C7-BD28-45A2-885C-05AF57D8BEF3}"/>
    <dgm:cxn modelId="{906451D1-DC17-4FC4-8F41-7FFE672A2677}" type="presOf" srcId="{C76778B4-F8DE-45A4-B7EA-BBFF9C819C6C}" destId="{4E0E62E5-AF24-4BAF-A29A-F8B2E8A8DF24}" srcOrd="0" destOrd="0" presId="urn:microsoft.com/office/officeart/2005/8/layout/lProcess3"/>
    <dgm:cxn modelId="{F9D25ED3-B9D7-4221-A6CC-83139CE6365E}" type="presOf" srcId="{2D1DB434-139D-4FEF-958E-EBC51CC97CA9}" destId="{3C9D5ECF-FD4E-44E9-AA38-3F655513AAA2}" srcOrd="0" destOrd="0" presId="urn:microsoft.com/office/officeart/2005/8/layout/lProcess3"/>
    <dgm:cxn modelId="{4B8313E1-C3B9-4E99-942A-DCE7C866AB25}" type="presOf" srcId="{1BA75D59-A285-476F-A7BE-DA17932B8C9D}" destId="{2891ECCF-EFC7-4C4F-A996-876EDABC83C6}" srcOrd="0" destOrd="0" presId="urn:microsoft.com/office/officeart/2005/8/layout/lProcess3"/>
    <dgm:cxn modelId="{D972FFEB-0CBF-4726-93D9-88990AACA838}" srcId="{AA2C9CFD-3A5B-4E97-AEFC-DCB5A0BC8BA9}" destId="{A7974E73-2048-47F5-BBF9-AEC5BD26892C}" srcOrd="5" destOrd="0" parTransId="{461BEA11-8ABD-4D8C-8F22-E4E13E998F2D}" sibTransId="{E7597B0C-C53C-45C5-BE42-3805B2BD8F03}"/>
    <dgm:cxn modelId="{8C6511F1-14E0-45E9-BC4C-C0845DC6BA7B}" srcId="{AA2C9CFD-3A5B-4E97-AEFC-DCB5A0BC8BA9}" destId="{102E17E5-0BE2-49E7-91EC-E58028EE8685}" srcOrd="6" destOrd="0" parTransId="{8FA4B095-78EB-4615-AFA5-87EBA3915D7D}" sibTransId="{9D353E7D-EBEE-44A6-BB9E-16047BAABE48}"/>
    <dgm:cxn modelId="{01B975F6-A10B-476A-8B0C-6DF42406F0F7}" srcId="{AA2C9CFD-3A5B-4E97-AEFC-DCB5A0BC8BA9}" destId="{1BA75D59-A285-476F-A7BE-DA17932B8C9D}" srcOrd="1" destOrd="0" parTransId="{646B199E-8058-4823-A020-EE5DCD70F0E8}" sibTransId="{37F1FC6E-0AC5-4258-BBF7-B10696461F27}"/>
    <dgm:cxn modelId="{67F6CDFE-BF6F-41FF-AA69-2FF996068BB4}" type="presParOf" srcId="{C4F4431C-9EA2-4F37-BB0B-5A46856359DA}" destId="{5D909296-74A6-44B8-8BD6-4C94AB304BCB}" srcOrd="0" destOrd="0" presId="urn:microsoft.com/office/officeart/2005/8/layout/lProcess3"/>
    <dgm:cxn modelId="{30D19B14-8123-42DF-B954-A23ACD7FBA7F}" type="presParOf" srcId="{5D909296-74A6-44B8-8BD6-4C94AB304BCB}" destId="{BBCBB1C5-1104-4083-9445-16643FC24C20}" srcOrd="0" destOrd="0" presId="urn:microsoft.com/office/officeart/2005/8/layout/lProcess3"/>
    <dgm:cxn modelId="{28AD1A4D-BFEA-4DD1-A062-61F77D4A2A1B}" type="presParOf" srcId="{5D909296-74A6-44B8-8BD6-4C94AB304BCB}" destId="{CA39B8A4-DC21-4D61-85B0-1D13216D3972}" srcOrd="1" destOrd="0" presId="urn:microsoft.com/office/officeart/2005/8/layout/lProcess3"/>
    <dgm:cxn modelId="{87BB68A6-28F4-4ED4-988F-8B73108E6907}" type="presParOf" srcId="{5D909296-74A6-44B8-8BD6-4C94AB304BCB}" destId="{17EC5659-0CAF-410D-84AB-67FD2ED9BEAC}" srcOrd="2" destOrd="0" presId="urn:microsoft.com/office/officeart/2005/8/layout/lProcess3"/>
    <dgm:cxn modelId="{2C9ABCE5-5119-4ACE-B518-63E8064D4FBE}" type="presParOf" srcId="{5D909296-74A6-44B8-8BD6-4C94AB304BCB}" destId="{9CEEFF66-2877-45DF-A245-3AFDFB263FBC}" srcOrd="3" destOrd="0" presId="urn:microsoft.com/office/officeart/2005/8/layout/lProcess3"/>
    <dgm:cxn modelId="{F0630CFA-3407-45C3-B962-2CA75E3760E2}" type="presParOf" srcId="{5D909296-74A6-44B8-8BD6-4C94AB304BCB}" destId="{2891ECCF-EFC7-4C4F-A996-876EDABC83C6}" srcOrd="4" destOrd="0" presId="urn:microsoft.com/office/officeart/2005/8/layout/lProcess3"/>
    <dgm:cxn modelId="{1FB5DCDC-C748-467B-9337-B81889CDC1BE}" type="presParOf" srcId="{5D909296-74A6-44B8-8BD6-4C94AB304BCB}" destId="{4971698A-316B-4F6E-BFC9-046CE31AA201}" srcOrd="5" destOrd="0" presId="urn:microsoft.com/office/officeart/2005/8/layout/lProcess3"/>
    <dgm:cxn modelId="{E10F256D-A561-4303-8BD3-DBAE7ECF7F88}" type="presParOf" srcId="{5D909296-74A6-44B8-8BD6-4C94AB304BCB}" destId="{4E0E62E5-AF24-4BAF-A29A-F8B2E8A8DF24}" srcOrd="6" destOrd="0" presId="urn:microsoft.com/office/officeart/2005/8/layout/lProcess3"/>
    <dgm:cxn modelId="{59C186F6-E8FA-4AEF-9D5E-FF2A81F8A2DF}" type="presParOf" srcId="{5D909296-74A6-44B8-8BD6-4C94AB304BCB}" destId="{E6B4A9AF-9DF4-48C3-9C2B-5D8C27686C04}" srcOrd="7" destOrd="0" presId="urn:microsoft.com/office/officeart/2005/8/layout/lProcess3"/>
    <dgm:cxn modelId="{72B17D3F-F510-482F-AF51-32FDA8F99631}" type="presParOf" srcId="{5D909296-74A6-44B8-8BD6-4C94AB304BCB}" destId="{F601139A-1E54-4452-AC55-BB21C6C79B17}" srcOrd="8" destOrd="0" presId="urn:microsoft.com/office/officeart/2005/8/layout/lProcess3"/>
    <dgm:cxn modelId="{B61D854A-1650-4D93-8E46-0D0617469424}" type="presParOf" srcId="{5D909296-74A6-44B8-8BD6-4C94AB304BCB}" destId="{296A2AE5-A129-4055-895B-AF1AA2BDCCE6}" srcOrd="9" destOrd="0" presId="urn:microsoft.com/office/officeart/2005/8/layout/lProcess3"/>
    <dgm:cxn modelId="{0BA432B3-A645-4D88-A787-5CF23BC6A9F5}" type="presParOf" srcId="{5D909296-74A6-44B8-8BD6-4C94AB304BCB}" destId="{0E3995B2-D654-45DC-9B9E-0F9693E1DFE7}" srcOrd="10" destOrd="0" presId="urn:microsoft.com/office/officeart/2005/8/layout/lProcess3"/>
    <dgm:cxn modelId="{C1BBF028-51FD-4A90-8D31-32C8CF673C70}" type="presParOf" srcId="{5D909296-74A6-44B8-8BD6-4C94AB304BCB}" destId="{C83CA422-C1F6-47EB-B416-BC7EF3548C13}" srcOrd="11" destOrd="0" presId="urn:microsoft.com/office/officeart/2005/8/layout/lProcess3"/>
    <dgm:cxn modelId="{967DB7F1-7B35-4F61-8F02-EC81622F6829}" type="presParOf" srcId="{5D909296-74A6-44B8-8BD6-4C94AB304BCB}" destId="{A2D91B79-273A-478D-BA5F-D9B0647E36EA}" srcOrd="12" destOrd="0" presId="urn:microsoft.com/office/officeart/2005/8/layout/lProcess3"/>
    <dgm:cxn modelId="{76EE5025-2092-4964-AFC5-9973FCE0641B}" type="presParOf" srcId="{5D909296-74A6-44B8-8BD6-4C94AB304BCB}" destId="{E9A6DBBD-65B1-40FE-9352-0523B9B15518}" srcOrd="13" destOrd="0" presId="urn:microsoft.com/office/officeart/2005/8/layout/lProcess3"/>
    <dgm:cxn modelId="{276EC94B-0986-4FA3-9E4B-276C98B2DADC}" type="presParOf" srcId="{5D909296-74A6-44B8-8BD6-4C94AB304BCB}" destId="{18F9FF4F-51ED-4560-ACE1-3ECA92B1C63A}" srcOrd="14" destOrd="0" presId="urn:microsoft.com/office/officeart/2005/8/layout/lProcess3"/>
    <dgm:cxn modelId="{5D6A5D06-8532-48C2-BD3C-6B03B265491B}" type="presParOf" srcId="{5D909296-74A6-44B8-8BD6-4C94AB304BCB}" destId="{B9FCD831-B063-4498-AC09-BC6D15586C0B}" srcOrd="15" destOrd="0" presId="urn:microsoft.com/office/officeart/2005/8/layout/lProcess3"/>
    <dgm:cxn modelId="{232395FA-ECD1-449D-8798-C6AA88D12487}" type="presParOf" srcId="{5D909296-74A6-44B8-8BD6-4C94AB304BCB}" destId="{23787A3E-B45C-47D5-8BC6-3EF47B309510}" srcOrd="16" destOrd="0" presId="urn:microsoft.com/office/officeart/2005/8/layout/lProcess3"/>
    <dgm:cxn modelId="{75337600-4258-40E3-9446-B7316D271B35}" type="presParOf" srcId="{5D909296-74A6-44B8-8BD6-4C94AB304BCB}" destId="{4F8C1891-576C-497F-BEAF-C840F559D4FE}" srcOrd="17" destOrd="0" presId="urn:microsoft.com/office/officeart/2005/8/layout/lProcess3"/>
    <dgm:cxn modelId="{AB4E1D24-A29F-4CB4-A6C1-7D40B6A30C3A}" type="presParOf" srcId="{5D909296-74A6-44B8-8BD6-4C94AB304BCB}" destId="{92BDFC7C-472A-469F-9404-852BB074FE69}" srcOrd="18" destOrd="0" presId="urn:microsoft.com/office/officeart/2005/8/layout/lProcess3"/>
    <dgm:cxn modelId="{88027237-60FE-4630-8645-2AAB9004731A}" type="presParOf" srcId="{5D909296-74A6-44B8-8BD6-4C94AB304BCB}" destId="{81C2D677-4625-4F81-9063-99FB15ACB0D2}" srcOrd="19" destOrd="0" presId="urn:microsoft.com/office/officeart/2005/8/layout/lProcess3"/>
    <dgm:cxn modelId="{B6F35BA8-35B7-4304-90BC-810D15CFE575}" type="presParOf" srcId="{5D909296-74A6-44B8-8BD6-4C94AB304BCB}" destId="{79773E91-C2A9-4F16-94AE-6E9CB4D8E908}" srcOrd="20" destOrd="0" presId="urn:microsoft.com/office/officeart/2005/8/layout/lProcess3"/>
    <dgm:cxn modelId="{1C23ADF8-1EBA-4820-83EE-2AC4BBC8C9F3}" type="presParOf" srcId="{5D909296-74A6-44B8-8BD6-4C94AB304BCB}" destId="{727B81C7-DCF8-4FDA-94A5-0993FD1782A3}" srcOrd="21" destOrd="0" presId="urn:microsoft.com/office/officeart/2005/8/layout/lProcess3"/>
    <dgm:cxn modelId="{77F8251E-3CB2-4AD4-A8E3-D11775AA323B}" type="presParOf" srcId="{5D909296-74A6-44B8-8BD6-4C94AB304BCB}" destId="{3C9D5ECF-FD4E-44E9-AA38-3F655513AAA2}" srcOrd="22" destOrd="0" presId="urn:microsoft.com/office/officeart/2005/8/layout/lProcess3"/>
    <dgm:cxn modelId="{799C153A-EFA3-4D82-BEEB-62319B0F480A}" type="presParOf" srcId="{5D909296-74A6-44B8-8BD6-4C94AB304BCB}" destId="{D6EE5874-3E25-40DE-A4C1-58A13EA79293}" srcOrd="23" destOrd="0" presId="urn:microsoft.com/office/officeart/2005/8/layout/lProcess3"/>
    <dgm:cxn modelId="{30235588-6F79-4E2F-BAAF-98F912034F61}" type="presParOf" srcId="{5D909296-74A6-44B8-8BD6-4C94AB304BCB}" destId="{C54B24AF-BD7E-4379-8B15-30CFC2F4B9E6}" srcOrd="24"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38ECF213-B063-4CFD-A966-E78153EB8326}"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s-ES"/>
        </a:p>
      </dgm:t>
    </dgm:pt>
    <dgm:pt modelId="{AC97E472-7FD4-4AB7-AD03-002CA615AF55}">
      <dgm:prSet phldrT="[Texto]" custT="1"/>
      <dgm:spPr/>
      <dgm:t>
        <a:bodyPr/>
        <a:lstStyle/>
        <a:p>
          <a:pPr rtl="0"/>
          <a:r>
            <a:rPr lang="es-ES" sz="1800" b="1" i="0" u="none" dirty="0">
              <a:latin typeface="Arial" panose="020B0604020202020204" pitchFamily="34" charset="0"/>
              <a:cs typeface="Arial" panose="020B0604020202020204" pitchFamily="34" charset="0"/>
            </a:rPr>
            <a:t>TXT</a:t>
          </a:r>
          <a:endParaRPr lang="es-ES" sz="1800" dirty="0">
            <a:latin typeface="Arial" panose="020B0604020202020204" pitchFamily="34" charset="0"/>
            <a:cs typeface="Arial" panose="020B0604020202020204" pitchFamily="34" charset="0"/>
          </a:endParaRPr>
        </a:p>
      </dgm:t>
    </dgm:pt>
    <dgm:pt modelId="{9D5D0875-E6C4-4767-9FF8-39C9C3698288}" type="parTrans" cxnId="{1D3087F2-29F3-4B39-9404-52E0F186F430}">
      <dgm:prSet/>
      <dgm:spPr/>
      <dgm:t>
        <a:bodyPr/>
        <a:lstStyle/>
        <a:p>
          <a:endParaRPr lang="es-ES"/>
        </a:p>
      </dgm:t>
    </dgm:pt>
    <dgm:pt modelId="{A563006D-D534-4679-A718-711E4AF1AABC}" type="sibTrans" cxnId="{1D3087F2-29F3-4B39-9404-52E0F186F430}">
      <dgm:prSet/>
      <dgm:spPr/>
      <dgm:t>
        <a:bodyPr/>
        <a:lstStyle/>
        <a:p>
          <a:endParaRPr lang="es-ES"/>
        </a:p>
      </dgm:t>
    </dgm:pt>
    <dgm:pt modelId="{E0D3D156-F62C-494F-BDBD-33142979B181}">
      <dgm:prSet custT="1"/>
      <dgm:spPr>
        <a:solidFill>
          <a:schemeClr val="accent1">
            <a:lumMod val="60000"/>
            <a:lumOff val="40000"/>
            <a:alpha val="90000"/>
          </a:schemeClr>
        </a:solidFill>
      </dgm:spPr>
      <dgm:t>
        <a:bodyPr/>
        <a:lstStyle/>
        <a:p>
          <a:r>
            <a:rPr lang="es-ES" sz="800" b="1" i="0" u="none" dirty="0">
              <a:latin typeface="Arial" panose="020B0604020202020204" pitchFamily="34" charset="0"/>
              <a:cs typeface="Arial" panose="020B0604020202020204" pitchFamily="34" charset="0"/>
            </a:rPr>
            <a:t>Ago.</a:t>
          </a:r>
          <a:r>
            <a:rPr lang="es-ES" sz="800" b="1" i="0" u="none" baseline="0" dirty="0">
              <a:latin typeface="Arial" panose="020B0604020202020204" pitchFamily="34" charset="0"/>
              <a:cs typeface="Arial" panose="020B0604020202020204" pitchFamily="34" charset="0"/>
            </a:rPr>
            <a:t> 2017</a:t>
          </a:r>
          <a:endParaRPr lang="es-ES" sz="800" dirty="0">
            <a:latin typeface="Arial" panose="020B0604020202020204" pitchFamily="34" charset="0"/>
            <a:cs typeface="Arial" panose="020B0604020202020204" pitchFamily="34" charset="0"/>
          </a:endParaRPr>
        </a:p>
      </dgm:t>
    </dgm:pt>
    <dgm:pt modelId="{9271A44A-3B99-4BF6-89BF-25906740F2E3}" type="parTrans" cxnId="{23B0B918-A24A-4E2A-A441-D198C9D299B6}">
      <dgm:prSet/>
      <dgm:spPr/>
      <dgm:t>
        <a:bodyPr/>
        <a:lstStyle/>
        <a:p>
          <a:endParaRPr lang="es-ES"/>
        </a:p>
      </dgm:t>
    </dgm:pt>
    <dgm:pt modelId="{255FA6FD-F735-4361-9372-649AB9FD7C49}" type="sibTrans" cxnId="{23B0B918-A24A-4E2A-A441-D198C9D299B6}">
      <dgm:prSet/>
      <dgm:spPr/>
      <dgm:t>
        <a:bodyPr/>
        <a:lstStyle/>
        <a:p>
          <a:endParaRPr lang="es-ES"/>
        </a:p>
      </dgm:t>
    </dgm:pt>
    <dgm:pt modelId="{FF26CB02-1F26-4956-9E03-4410CA7F9463}">
      <dgm:prSet custT="1"/>
      <dgm:spPr>
        <a:solidFill>
          <a:schemeClr val="accent1">
            <a:lumMod val="60000"/>
            <a:lumOff val="40000"/>
            <a:alpha val="90000"/>
          </a:schemeClr>
        </a:solidFill>
      </dgm:spPr>
      <dgm:t>
        <a:bodyPr/>
        <a:lstStyle/>
        <a:p>
          <a:r>
            <a:rPr lang="es-ES" sz="800" b="1" i="0" u="none" dirty="0">
              <a:latin typeface="Arial" panose="020B0604020202020204" pitchFamily="34" charset="0"/>
              <a:cs typeface="Arial" panose="020B0604020202020204" pitchFamily="34" charset="0"/>
            </a:rPr>
            <a:t>Feb. 2018</a:t>
          </a:r>
          <a:endParaRPr lang="es-ES" sz="800" dirty="0">
            <a:latin typeface="Arial" panose="020B0604020202020204" pitchFamily="34" charset="0"/>
            <a:cs typeface="Arial" panose="020B0604020202020204" pitchFamily="34" charset="0"/>
          </a:endParaRPr>
        </a:p>
      </dgm:t>
    </dgm:pt>
    <dgm:pt modelId="{0C0F5444-C3DF-4C7F-9F84-958E01D292D7}" type="parTrans" cxnId="{13F7DD01-7BE2-4908-B506-74C70090CEB4}">
      <dgm:prSet/>
      <dgm:spPr/>
      <dgm:t>
        <a:bodyPr/>
        <a:lstStyle/>
        <a:p>
          <a:endParaRPr lang="es-ES"/>
        </a:p>
      </dgm:t>
    </dgm:pt>
    <dgm:pt modelId="{1C92DA66-9C7B-4566-8DFF-E5566416FA49}" type="sibTrans" cxnId="{13F7DD01-7BE2-4908-B506-74C70090CEB4}">
      <dgm:prSet/>
      <dgm:spPr/>
      <dgm:t>
        <a:bodyPr/>
        <a:lstStyle/>
        <a:p>
          <a:endParaRPr lang="es-ES"/>
        </a:p>
      </dgm:t>
    </dgm:pt>
    <dgm:pt modelId="{58B8A9A1-F28D-48B1-AF34-BDD06C085396}">
      <dgm:prSet custT="1"/>
      <dgm:spPr>
        <a:solidFill>
          <a:schemeClr val="accent1">
            <a:lumMod val="60000"/>
            <a:lumOff val="40000"/>
            <a:alpha val="90000"/>
          </a:schemeClr>
        </a:solidFill>
      </dgm:spPr>
      <dgm:t>
        <a:bodyPr/>
        <a:lstStyle/>
        <a:p>
          <a:r>
            <a:rPr lang="es-ES" sz="800" b="1" i="0" u="none" dirty="0">
              <a:latin typeface="Arial" panose="020B0604020202020204" pitchFamily="34" charset="0"/>
              <a:cs typeface="Arial" panose="020B0604020202020204" pitchFamily="34" charset="0"/>
            </a:rPr>
            <a:t>Jun. 2018</a:t>
          </a:r>
          <a:endParaRPr lang="es-ES" sz="800" dirty="0">
            <a:latin typeface="Arial" panose="020B0604020202020204" pitchFamily="34" charset="0"/>
            <a:cs typeface="Arial" panose="020B0604020202020204" pitchFamily="34" charset="0"/>
          </a:endParaRPr>
        </a:p>
      </dgm:t>
    </dgm:pt>
    <dgm:pt modelId="{5508E8D0-AE00-4AA3-9136-BFF8AABF5012}" type="parTrans" cxnId="{738990A5-DA4D-4AAD-8C2D-F5B03C6C9C17}">
      <dgm:prSet/>
      <dgm:spPr/>
      <dgm:t>
        <a:bodyPr/>
        <a:lstStyle/>
        <a:p>
          <a:endParaRPr lang="es-ES"/>
        </a:p>
      </dgm:t>
    </dgm:pt>
    <dgm:pt modelId="{E1EBBDEA-9AEB-4565-8A5F-CDB510E16DD2}" type="sibTrans" cxnId="{738990A5-DA4D-4AAD-8C2D-F5B03C6C9C17}">
      <dgm:prSet/>
      <dgm:spPr/>
      <dgm:t>
        <a:bodyPr/>
        <a:lstStyle/>
        <a:p>
          <a:endParaRPr lang="es-ES"/>
        </a:p>
      </dgm:t>
    </dgm:pt>
    <dgm:pt modelId="{60FB7978-306F-4CC7-B66E-FA1F20D2B0BC}">
      <dgm:prSet custT="1"/>
      <dgm:spPr>
        <a:solidFill>
          <a:schemeClr val="accent1">
            <a:lumMod val="60000"/>
            <a:lumOff val="40000"/>
            <a:alpha val="90000"/>
          </a:schemeClr>
        </a:solidFill>
      </dgm:spPr>
      <dgm:t>
        <a:bodyPr/>
        <a:lstStyle/>
        <a:p>
          <a:r>
            <a:rPr lang="es-ES" sz="800" b="1" i="0" u="none" dirty="0">
              <a:latin typeface="Arial" panose="020B0604020202020204" pitchFamily="34" charset="0"/>
              <a:cs typeface="Arial" panose="020B0604020202020204" pitchFamily="34" charset="0"/>
            </a:rPr>
            <a:t>Jul. 2018 – Feb. 2019 </a:t>
          </a:r>
          <a:endParaRPr lang="es-ES" sz="800" dirty="0">
            <a:latin typeface="Arial" panose="020B0604020202020204" pitchFamily="34" charset="0"/>
            <a:cs typeface="Arial" panose="020B0604020202020204" pitchFamily="34" charset="0"/>
          </a:endParaRPr>
        </a:p>
      </dgm:t>
    </dgm:pt>
    <dgm:pt modelId="{A37B7C14-767A-4AB8-9C56-5EF69E249B08}" type="parTrans" cxnId="{1F98CD7A-7137-41DD-958C-429E4D8D34C0}">
      <dgm:prSet/>
      <dgm:spPr/>
      <dgm:t>
        <a:bodyPr/>
        <a:lstStyle/>
        <a:p>
          <a:endParaRPr lang="es-ES"/>
        </a:p>
      </dgm:t>
    </dgm:pt>
    <dgm:pt modelId="{173B72C1-3C30-4B45-9E5C-A8C127E25D07}" type="sibTrans" cxnId="{1F98CD7A-7137-41DD-958C-429E4D8D34C0}">
      <dgm:prSet/>
      <dgm:spPr/>
      <dgm:t>
        <a:bodyPr/>
        <a:lstStyle/>
        <a:p>
          <a:endParaRPr lang="es-ES"/>
        </a:p>
      </dgm:t>
    </dgm:pt>
    <dgm:pt modelId="{AAC87A14-889E-4E50-B28D-386D6357E4B1}">
      <dgm:prSet custT="1"/>
      <dgm:spPr>
        <a:solidFill>
          <a:schemeClr val="accent1">
            <a:lumMod val="60000"/>
            <a:lumOff val="40000"/>
            <a:alpha val="90000"/>
          </a:schemeClr>
        </a:solidFill>
      </dgm:spPr>
      <dgm:t>
        <a:bodyPr/>
        <a:lstStyle/>
        <a:p>
          <a:r>
            <a:rPr lang="es-ES" sz="800" b="1" i="0" u="none" dirty="0">
              <a:latin typeface="Arial" panose="020B0604020202020204" pitchFamily="34" charset="0"/>
              <a:cs typeface="Arial" panose="020B0604020202020204" pitchFamily="34" charset="0"/>
            </a:rPr>
            <a:t>Oct. 2018</a:t>
          </a:r>
          <a:endParaRPr lang="es-ES" sz="800" dirty="0">
            <a:latin typeface="Arial" panose="020B0604020202020204" pitchFamily="34" charset="0"/>
            <a:cs typeface="Arial" panose="020B0604020202020204" pitchFamily="34" charset="0"/>
          </a:endParaRPr>
        </a:p>
      </dgm:t>
    </dgm:pt>
    <dgm:pt modelId="{14430268-8DCF-4D88-B0AF-1E0FD4FFE4AA}" type="parTrans" cxnId="{D709532C-F314-42A8-9ACF-22684C3891C3}">
      <dgm:prSet/>
      <dgm:spPr/>
      <dgm:t>
        <a:bodyPr/>
        <a:lstStyle/>
        <a:p>
          <a:endParaRPr lang="es-ES"/>
        </a:p>
      </dgm:t>
    </dgm:pt>
    <dgm:pt modelId="{A042FEC3-813B-49FA-9338-D8170363D414}" type="sibTrans" cxnId="{D709532C-F314-42A8-9ACF-22684C3891C3}">
      <dgm:prSet/>
      <dgm:spPr/>
      <dgm:t>
        <a:bodyPr/>
        <a:lstStyle/>
        <a:p>
          <a:endParaRPr lang="es-ES"/>
        </a:p>
      </dgm:t>
    </dgm:pt>
    <dgm:pt modelId="{5AAADCFE-8129-407C-9985-83C25C5CA526}">
      <dgm:prSet custT="1"/>
      <dgm:spPr>
        <a:solidFill>
          <a:schemeClr val="accent1">
            <a:lumMod val="60000"/>
            <a:lumOff val="40000"/>
            <a:alpha val="90000"/>
          </a:schemeClr>
        </a:solidFill>
      </dgm:spPr>
      <dgm:t>
        <a:bodyPr/>
        <a:lstStyle/>
        <a:p>
          <a:r>
            <a:rPr lang="es-ES" sz="800" b="1" i="0" u="none" dirty="0">
              <a:latin typeface="Arial" panose="020B0604020202020204" pitchFamily="34" charset="0"/>
              <a:cs typeface="Arial" panose="020B0604020202020204" pitchFamily="34" charset="0"/>
            </a:rPr>
            <a:t>Abr. 2019</a:t>
          </a:r>
          <a:endParaRPr lang="es-ES" sz="800" dirty="0">
            <a:latin typeface="Arial" panose="020B0604020202020204" pitchFamily="34" charset="0"/>
            <a:cs typeface="Arial" panose="020B0604020202020204" pitchFamily="34" charset="0"/>
          </a:endParaRPr>
        </a:p>
      </dgm:t>
    </dgm:pt>
    <dgm:pt modelId="{E763210C-539C-4169-9A50-AA18E5D2EAE6}" type="parTrans" cxnId="{7E116A56-0D91-4CC6-9032-9357E0336183}">
      <dgm:prSet/>
      <dgm:spPr/>
      <dgm:t>
        <a:bodyPr/>
        <a:lstStyle/>
        <a:p>
          <a:endParaRPr lang="es-ES"/>
        </a:p>
      </dgm:t>
    </dgm:pt>
    <dgm:pt modelId="{75B3A495-B98B-445B-A361-E9DBD659B258}" type="sibTrans" cxnId="{7E116A56-0D91-4CC6-9032-9357E0336183}">
      <dgm:prSet/>
      <dgm:spPr/>
      <dgm:t>
        <a:bodyPr/>
        <a:lstStyle/>
        <a:p>
          <a:endParaRPr lang="es-ES"/>
        </a:p>
      </dgm:t>
    </dgm:pt>
    <dgm:pt modelId="{FACFA148-C56E-4717-8F73-02FCB342079B}">
      <dgm:prSet custT="1"/>
      <dgm:spPr>
        <a:solidFill>
          <a:schemeClr val="accent1">
            <a:lumMod val="60000"/>
            <a:lumOff val="40000"/>
            <a:alpha val="90000"/>
          </a:schemeClr>
        </a:solidFill>
      </dgm:spPr>
      <dgm:t>
        <a:bodyPr/>
        <a:lstStyle/>
        <a:p>
          <a:r>
            <a:rPr lang="es-ES" sz="800" b="1" i="0" u="none" dirty="0">
              <a:latin typeface="Arial" panose="020B0604020202020204" pitchFamily="34" charset="0"/>
              <a:cs typeface="Arial" panose="020B0604020202020204" pitchFamily="34" charset="0"/>
            </a:rPr>
            <a:t>Dic. 2019</a:t>
          </a:r>
          <a:r>
            <a:rPr lang="es-ES" sz="800" b="1" i="0" u="none" baseline="0" dirty="0">
              <a:latin typeface="Arial" panose="020B0604020202020204" pitchFamily="34" charset="0"/>
              <a:cs typeface="Arial" panose="020B0604020202020204" pitchFamily="34" charset="0"/>
            </a:rPr>
            <a:t> – Mar. 2020</a:t>
          </a:r>
          <a:endParaRPr lang="es-ES" sz="800" dirty="0">
            <a:latin typeface="Arial" panose="020B0604020202020204" pitchFamily="34" charset="0"/>
            <a:cs typeface="Arial" panose="020B0604020202020204" pitchFamily="34" charset="0"/>
          </a:endParaRPr>
        </a:p>
      </dgm:t>
    </dgm:pt>
    <dgm:pt modelId="{A60714E8-4313-4E52-8919-1CC4B28DB06B}" type="parTrans" cxnId="{E6552BB1-1B4A-4589-99F9-CB2FF22BB8CD}">
      <dgm:prSet/>
      <dgm:spPr/>
      <dgm:t>
        <a:bodyPr/>
        <a:lstStyle/>
        <a:p>
          <a:endParaRPr lang="es-ES"/>
        </a:p>
      </dgm:t>
    </dgm:pt>
    <dgm:pt modelId="{00009064-B85D-42EC-A5CB-25C359A26860}" type="sibTrans" cxnId="{E6552BB1-1B4A-4589-99F9-CB2FF22BB8CD}">
      <dgm:prSet/>
      <dgm:spPr/>
      <dgm:t>
        <a:bodyPr/>
        <a:lstStyle/>
        <a:p>
          <a:endParaRPr lang="es-ES"/>
        </a:p>
      </dgm:t>
    </dgm:pt>
    <dgm:pt modelId="{A06F4A57-6521-4769-ACBA-E399AFEBC4DE}">
      <dgm:prSet custT="1"/>
      <dgm:spPr>
        <a:solidFill>
          <a:schemeClr val="accent1">
            <a:lumMod val="60000"/>
            <a:lumOff val="40000"/>
            <a:alpha val="90000"/>
          </a:schemeClr>
        </a:solidFill>
      </dgm:spPr>
      <dgm:t>
        <a:bodyPr/>
        <a:lstStyle/>
        <a:p>
          <a:r>
            <a:rPr lang="es-ES" sz="800" b="1" i="0" u="none" dirty="0">
              <a:latin typeface="Arial" panose="020B0604020202020204" pitchFamily="34" charset="0"/>
              <a:cs typeface="Arial" panose="020B0604020202020204" pitchFamily="34" charset="0"/>
            </a:rPr>
            <a:t>Mayo – Junio 2021</a:t>
          </a:r>
          <a:endParaRPr lang="es-ES" sz="800" dirty="0">
            <a:latin typeface="Arial" panose="020B0604020202020204" pitchFamily="34" charset="0"/>
            <a:cs typeface="Arial" panose="020B0604020202020204" pitchFamily="34" charset="0"/>
          </a:endParaRPr>
        </a:p>
      </dgm:t>
    </dgm:pt>
    <dgm:pt modelId="{838AFF37-E40E-43C6-9B6F-E0657B5463F4}" type="parTrans" cxnId="{087BB31D-2B42-402F-9462-E20D4A01485A}">
      <dgm:prSet/>
      <dgm:spPr/>
      <dgm:t>
        <a:bodyPr/>
        <a:lstStyle/>
        <a:p>
          <a:endParaRPr lang="es-ES"/>
        </a:p>
      </dgm:t>
    </dgm:pt>
    <dgm:pt modelId="{810A6F8C-8AC4-41C9-A412-869A8EF37E47}" type="sibTrans" cxnId="{087BB31D-2B42-402F-9462-E20D4A01485A}">
      <dgm:prSet/>
      <dgm:spPr/>
      <dgm:t>
        <a:bodyPr/>
        <a:lstStyle/>
        <a:p>
          <a:endParaRPr lang="es-ES"/>
        </a:p>
      </dgm:t>
    </dgm:pt>
    <dgm:pt modelId="{750A1505-D7C3-43B8-8FFE-BD3CDA5931AB}">
      <dgm:prSet custT="1"/>
      <dgm:spPr>
        <a:solidFill>
          <a:schemeClr val="accent1">
            <a:lumMod val="60000"/>
            <a:lumOff val="40000"/>
            <a:alpha val="90000"/>
          </a:schemeClr>
        </a:solidFill>
      </dgm:spPr>
      <dgm:t>
        <a:bodyPr/>
        <a:lstStyle/>
        <a:p>
          <a:r>
            <a:rPr lang="es-ES" sz="800" b="1" i="0" u="none" dirty="0">
              <a:latin typeface="Arial" panose="020B0604020202020204" pitchFamily="34" charset="0"/>
              <a:cs typeface="Arial" panose="020B0604020202020204" pitchFamily="34" charset="0"/>
            </a:rPr>
            <a:t>Mayo 2022</a:t>
          </a:r>
          <a:endParaRPr lang="es-ES" sz="800" dirty="0">
            <a:latin typeface="Arial" panose="020B0604020202020204" pitchFamily="34" charset="0"/>
            <a:cs typeface="Arial" panose="020B0604020202020204" pitchFamily="34" charset="0"/>
          </a:endParaRPr>
        </a:p>
      </dgm:t>
    </dgm:pt>
    <dgm:pt modelId="{7B744FA7-FADE-460D-A36D-B922A377E3C9}" type="parTrans" cxnId="{8A4BBE7A-E055-4FA1-8AFB-D4F69D74688E}">
      <dgm:prSet/>
      <dgm:spPr/>
      <dgm:t>
        <a:bodyPr/>
        <a:lstStyle/>
        <a:p>
          <a:endParaRPr lang="es-ES"/>
        </a:p>
      </dgm:t>
    </dgm:pt>
    <dgm:pt modelId="{E7C3F956-4E8D-4466-89D8-3053DFBB6BA2}" type="sibTrans" cxnId="{8A4BBE7A-E055-4FA1-8AFB-D4F69D74688E}">
      <dgm:prSet/>
      <dgm:spPr/>
      <dgm:t>
        <a:bodyPr/>
        <a:lstStyle/>
        <a:p>
          <a:endParaRPr lang="es-ES"/>
        </a:p>
      </dgm:t>
    </dgm:pt>
    <dgm:pt modelId="{B7430782-B06B-41CF-BB57-0F4A428E6DC0}">
      <dgm:prSet custT="1"/>
      <dgm:spPr>
        <a:solidFill>
          <a:schemeClr val="accent1">
            <a:lumMod val="60000"/>
            <a:lumOff val="40000"/>
            <a:alpha val="90000"/>
          </a:schemeClr>
        </a:solidFill>
      </dgm:spPr>
      <dgm:t>
        <a:bodyPr/>
        <a:lstStyle/>
        <a:p>
          <a:r>
            <a:rPr lang="es-ES" sz="800" b="1" i="0" u="none" dirty="0">
              <a:latin typeface="Arial" panose="020B0604020202020204" pitchFamily="34" charset="0"/>
              <a:cs typeface="Arial" panose="020B0604020202020204" pitchFamily="34" charset="0"/>
            </a:rPr>
            <a:t>Sept. 2022</a:t>
          </a:r>
          <a:endParaRPr lang="es-ES" sz="800" dirty="0">
            <a:latin typeface="Arial" panose="020B0604020202020204" pitchFamily="34" charset="0"/>
            <a:cs typeface="Arial" panose="020B0604020202020204" pitchFamily="34" charset="0"/>
          </a:endParaRPr>
        </a:p>
      </dgm:t>
    </dgm:pt>
    <dgm:pt modelId="{808B7F8C-5318-4991-98EC-220E7F708F14}" type="parTrans" cxnId="{6210743B-7E64-440B-BE40-C8F5AF0E78E4}">
      <dgm:prSet/>
      <dgm:spPr/>
      <dgm:t>
        <a:bodyPr/>
        <a:lstStyle/>
        <a:p>
          <a:endParaRPr lang="es-ES"/>
        </a:p>
      </dgm:t>
    </dgm:pt>
    <dgm:pt modelId="{2DAD8584-A5A2-4062-A6AA-4E9BF2FD2DE7}" type="sibTrans" cxnId="{6210743B-7E64-440B-BE40-C8F5AF0E78E4}">
      <dgm:prSet/>
      <dgm:spPr/>
      <dgm:t>
        <a:bodyPr/>
        <a:lstStyle/>
        <a:p>
          <a:endParaRPr lang="es-ES"/>
        </a:p>
      </dgm:t>
    </dgm:pt>
    <dgm:pt modelId="{B8DE0A8D-EFC8-4753-B7EC-5A5F7F26A59C}">
      <dgm:prSet custT="1"/>
      <dgm:spPr>
        <a:solidFill>
          <a:schemeClr val="accent1">
            <a:lumMod val="60000"/>
            <a:lumOff val="40000"/>
            <a:alpha val="90000"/>
          </a:schemeClr>
        </a:solidFill>
        <a:ln>
          <a:solidFill>
            <a:schemeClr val="tx1">
              <a:alpha val="90000"/>
            </a:schemeClr>
          </a:solidFill>
        </a:ln>
      </dgm:spPr>
      <dgm:t>
        <a:bodyPr/>
        <a:lstStyle/>
        <a:p>
          <a:r>
            <a:rPr lang="es-ES" sz="800" b="1" i="0" u="none" dirty="0">
              <a:latin typeface="Arial" panose="020B0604020202020204" pitchFamily="34" charset="0"/>
              <a:cs typeface="Arial" panose="020B0604020202020204" pitchFamily="34" charset="0"/>
            </a:rPr>
            <a:t>Nov. 2022</a:t>
          </a:r>
          <a:endParaRPr lang="es-ES" sz="800" dirty="0">
            <a:latin typeface="Arial" panose="020B0604020202020204" pitchFamily="34" charset="0"/>
            <a:cs typeface="Arial" panose="020B0604020202020204" pitchFamily="34" charset="0"/>
          </a:endParaRPr>
        </a:p>
      </dgm:t>
    </dgm:pt>
    <dgm:pt modelId="{2CC2A3C6-1E3B-4C9C-96F2-FA38046F289D}" type="parTrans" cxnId="{174C95F3-408D-42DF-A12C-AE780B9BDBEB}">
      <dgm:prSet/>
      <dgm:spPr/>
      <dgm:t>
        <a:bodyPr/>
        <a:lstStyle/>
        <a:p>
          <a:endParaRPr lang="es-ES"/>
        </a:p>
      </dgm:t>
    </dgm:pt>
    <dgm:pt modelId="{944279BE-402F-4BF3-9DBD-A6EC787FAF7A}" type="sibTrans" cxnId="{174C95F3-408D-42DF-A12C-AE780B9BDBEB}">
      <dgm:prSet/>
      <dgm:spPr/>
      <dgm:t>
        <a:bodyPr/>
        <a:lstStyle/>
        <a:p>
          <a:endParaRPr lang="es-ES"/>
        </a:p>
      </dgm:t>
    </dgm:pt>
    <dgm:pt modelId="{D6516817-776C-46F1-B921-688B2657BEEB}">
      <dgm:prSet custT="1"/>
      <dgm:spPr/>
      <dgm:t>
        <a:bodyPr/>
        <a:lstStyle/>
        <a:p>
          <a:r>
            <a:rPr lang="es-ES" sz="700" b="1" i="1" u="none" baseline="0" dirty="0">
              <a:latin typeface="Arial" panose="020B0604020202020204" pitchFamily="34" charset="0"/>
              <a:cs typeface="Arial" panose="020B0604020202020204" pitchFamily="34" charset="0"/>
            </a:rPr>
            <a:t>Finales 2022/ principios 2023</a:t>
          </a:r>
          <a:endParaRPr lang="es-ES" sz="700" dirty="0">
            <a:latin typeface="Arial" panose="020B0604020202020204" pitchFamily="34" charset="0"/>
            <a:cs typeface="Arial" panose="020B0604020202020204" pitchFamily="34" charset="0"/>
          </a:endParaRPr>
        </a:p>
      </dgm:t>
    </dgm:pt>
    <dgm:pt modelId="{76276486-86B0-41B3-B5B1-55266D8EEA60}" type="parTrans" cxnId="{1F031A27-28F1-4A92-B3FE-9665D832760B}">
      <dgm:prSet/>
      <dgm:spPr/>
      <dgm:t>
        <a:bodyPr/>
        <a:lstStyle/>
        <a:p>
          <a:endParaRPr lang="es-ES"/>
        </a:p>
      </dgm:t>
    </dgm:pt>
    <dgm:pt modelId="{5648586E-0133-4B28-993D-22C1E0F9EA32}" type="sibTrans" cxnId="{1F031A27-28F1-4A92-B3FE-9665D832760B}">
      <dgm:prSet/>
      <dgm:spPr/>
      <dgm:t>
        <a:bodyPr/>
        <a:lstStyle/>
        <a:p>
          <a:endParaRPr lang="es-ES"/>
        </a:p>
      </dgm:t>
    </dgm:pt>
    <dgm:pt modelId="{C4F4431C-9EA2-4F37-BB0B-5A46856359DA}" type="pres">
      <dgm:prSet presAssocID="{38ECF213-B063-4CFD-A966-E78153EB8326}" presName="Name0" presStyleCnt="0">
        <dgm:presLayoutVars>
          <dgm:chPref val="3"/>
          <dgm:dir/>
          <dgm:animLvl val="lvl"/>
          <dgm:resizeHandles/>
        </dgm:presLayoutVars>
      </dgm:prSet>
      <dgm:spPr/>
    </dgm:pt>
    <dgm:pt modelId="{28ED72B8-B0AF-4C8D-B5DA-45F0963ABF63}" type="pres">
      <dgm:prSet presAssocID="{AC97E472-7FD4-4AB7-AD03-002CA615AF55}" presName="horFlow" presStyleCnt="0"/>
      <dgm:spPr/>
    </dgm:pt>
    <dgm:pt modelId="{0D9D66C7-641D-4384-9247-27A93CFD9774}" type="pres">
      <dgm:prSet presAssocID="{AC97E472-7FD4-4AB7-AD03-002CA615AF55}" presName="bigChev" presStyleLbl="node1" presStyleIdx="0" presStyleCnt="1"/>
      <dgm:spPr/>
    </dgm:pt>
    <dgm:pt modelId="{F7D6AD76-E02C-4F7C-B896-34060DBC1A5F}" type="pres">
      <dgm:prSet presAssocID="{9271A44A-3B99-4BF6-89BF-25906740F2E3}" presName="parTrans" presStyleCnt="0"/>
      <dgm:spPr/>
    </dgm:pt>
    <dgm:pt modelId="{2746B36B-16C9-4447-ABCB-FA66D6D1E0DC}" type="pres">
      <dgm:prSet presAssocID="{E0D3D156-F62C-494F-BDBD-33142979B181}" presName="node" presStyleLbl="alignAccFollowNode1" presStyleIdx="0" presStyleCnt="12">
        <dgm:presLayoutVars>
          <dgm:bulletEnabled val="1"/>
        </dgm:presLayoutVars>
      </dgm:prSet>
      <dgm:spPr/>
    </dgm:pt>
    <dgm:pt modelId="{D4B37125-C24A-49EA-AF37-AD39530F5AAB}" type="pres">
      <dgm:prSet presAssocID="{255FA6FD-F735-4361-9372-649AB9FD7C49}" presName="sibTrans" presStyleCnt="0"/>
      <dgm:spPr/>
    </dgm:pt>
    <dgm:pt modelId="{127B8425-1C12-4248-9C7C-FCDACF1C9EE8}" type="pres">
      <dgm:prSet presAssocID="{FF26CB02-1F26-4956-9E03-4410CA7F9463}" presName="node" presStyleLbl="alignAccFollowNode1" presStyleIdx="1" presStyleCnt="12">
        <dgm:presLayoutVars>
          <dgm:bulletEnabled val="1"/>
        </dgm:presLayoutVars>
      </dgm:prSet>
      <dgm:spPr/>
    </dgm:pt>
    <dgm:pt modelId="{9EB7BAEE-D070-4A1A-B0F4-91A7168CDCBE}" type="pres">
      <dgm:prSet presAssocID="{1C92DA66-9C7B-4566-8DFF-E5566416FA49}" presName="sibTrans" presStyleCnt="0"/>
      <dgm:spPr/>
    </dgm:pt>
    <dgm:pt modelId="{7A8EB7A6-3F8B-4723-B38C-6E66A904FA4C}" type="pres">
      <dgm:prSet presAssocID="{58B8A9A1-F28D-48B1-AF34-BDD06C085396}" presName="node" presStyleLbl="alignAccFollowNode1" presStyleIdx="2" presStyleCnt="12">
        <dgm:presLayoutVars>
          <dgm:bulletEnabled val="1"/>
        </dgm:presLayoutVars>
      </dgm:prSet>
      <dgm:spPr/>
    </dgm:pt>
    <dgm:pt modelId="{E5D6A039-43D0-45EA-8A8A-EC2F3CC5964B}" type="pres">
      <dgm:prSet presAssocID="{E1EBBDEA-9AEB-4565-8A5F-CDB510E16DD2}" presName="sibTrans" presStyleCnt="0"/>
      <dgm:spPr/>
    </dgm:pt>
    <dgm:pt modelId="{63FC2B4C-257E-4C4C-94FF-039C49185440}" type="pres">
      <dgm:prSet presAssocID="{60FB7978-306F-4CC7-B66E-FA1F20D2B0BC}" presName="node" presStyleLbl="alignAccFollowNode1" presStyleIdx="3" presStyleCnt="12">
        <dgm:presLayoutVars>
          <dgm:bulletEnabled val="1"/>
        </dgm:presLayoutVars>
      </dgm:prSet>
      <dgm:spPr/>
    </dgm:pt>
    <dgm:pt modelId="{269654B2-D8BF-4D9A-B162-BD22EE9660CE}" type="pres">
      <dgm:prSet presAssocID="{173B72C1-3C30-4B45-9E5C-A8C127E25D07}" presName="sibTrans" presStyleCnt="0"/>
      <dgm:spPr/>
    </dgm:pt>
    <dgm:pt modelId="{73460549-9402-40AF-A237-94E47ACFCE82}" type="pres">
      <dgm:prSet presAssocID="{AAC87A14-889E-4E50-B28D-386D6357E4B1}" presName="node" presStyleLbl="alignAccFollowNode1" presStyleIdx="4" presStyleCnt="12">
        <dgm:presLayoutVars>
          <dgm:bulletEnabled val="1"/>
        </dgm:presLayoutVars>
      </dgm:prSet>
      <dgm:spPr/>
    </dgm:pt>
    <dgm:pt modelId="{CADABFA8-62C3-41EF-82FE-576EFBC5F642}" type="pres">
      <dgm:prSet presAssocID="{A042FEC3-813B-49FA-9338-D8170363D414}" presName="sibTrans" presStyleCnt="0"/>
      <dgm:spPr/>
    </dgm:pt>
    <dgm:pt modelId="{922B65D7-32AC-4C2F-B119-D43E92E80CD2}" type="pres">
      <dgm:prSet presAssocID="{5AAADCFE-8129-407C-9985-83C25C5CA526}" presName="node" presStyleLbl="alignAccFollowNode1" presStyleIdx="5" presStyleCnt="12">
        <dgm:presLayoutVars>
          <dgm:bulletEnabled val="1"/>
        </dgm:presLayoutVars>
      </dgm:prSet>
      <dgm:spPr/>
    </dgm:pt>
    <dgm:pt modelId="{C44997A0-A9DE-4060-B5F2-4016FA9DD4E7}" type="pres">
      <dgm:prSet presAssocID="{75B3A495-B98B-445B-A361-E9DBD659B258}" presName="sibTrans" presStyleCnt="0"/>
      <dgm:spPr/>
    </dgm:pt>
    <dgm:pt modelId="{1AA02F9F-AB96-4112-A913-6B11D592F0CB}" type="pres">
      <dgm:prSet presAssocID="{FACFA148-C56E-4717-8F73-02FCB342079B}" presName="node" presStyleLbl="alignAccFollowNode1" presStyleIdx="6" presStyleCnt="12">
        <dgm:presLayoutVars>
          <dgm:bulletEnabled val="1"/>
        </dgm:presLayoutVars>
      </dgm:prSet>
      <dgm:spPr/>
    </dgm:pt>
    <dgm:pt modelId="{40E7DFAB-DD6D-4D61-88D5-4869A0FEC2F9}" type="pres">
      <dgm:prSet presAssocID="{00009064-B85D-42EC-A5CB-25C359A26860}" presName="sibTrans" presStyleCnt="0"/>
      <dgm:spPr/>
    </dgm:pt>
    <dgm:pt modelId="{555BC7EE-3A32-401C-8004-2CD67F6AA883}" type="pres">
      <dgm:prSet presAssocID="{A06F4A57-6521-4769-ACBA-E399AFEBC4DE}" presName="node" presStyleLbl="alignAccFollowNode1" presStyleIdx="7" presStyleCnt="12">
        <dgm:presLayoutVars>
          <dgm:bulletEnabled val="1"/>
        </dgm:presLayoutVars>
      </dgm:prSet>
      <dgm:spPr/>
    </dgm:pt>
    <dgm:pt modelId="{ED71576C-EDB4-45BF-AE67-FF0C101A2543}" type="pres">
      <dgm:prSet presAssocID="{810A6F8C-8AC4-41C9-A412-869A8EF37E47}" presName="sibTrans" presStyleCnt="0"/>
      <dgm:spPr/>
    </dgm:pt>
    <dgm:pt modelId="{D459CB62-BA88-47D2-8914-5EC5ED90A742}" type="pres">
      <dgm:prSet presAssocID="{750A1505-D7C3-43B8-8FFE-BD3CDA5931AB}" presName="node" presStyleLbl="alignAccFollowNode1" presStyleIdx="8" presStyleCnt="12">
        <dgm:presLayoutVars>
          <dgm:bulletEnabled val="1"/>
        </dgm:presLayoutVars>
      </dgm:prSet>
      <dgm:spPr/>
    </dgm:pt>
    <dgm:pt modelId="{AFC4A428-8A20-4E94-83F4-FA8F5FF15059}" type="pres">
      <dgm:prSet presAssocID="{E7C3F956-4E8D-4466-89D8-3053DFBB6BA2}" presName="sibTrans" presStyleCnt="0"/>
      <dgm:spPr/>
    </dgm:pt>
    <dgm:pt modelId="{EA5E2252-13AD-4FB9-809C-6C27EBAD70A7}" type="pres">
      <dgm:prSet presAssocID="{B7430782-B06B-41CF-BB57-0F4A428E6DC0}" presName="node" presStyleLbl="alignAccFollowNode1" presStyleIdx="9" presStyleCnt="12">
        <dgm:presLayoutVars>
          <dgm:bulletEnabled val="1"/>
        </dgm:presLayoutVars>
      </dgm:prSet>
      <dgm:spPr/>
    </dgm:pt>
    <dgm:pt modelId="{7372605C-71DA-45A2-8D51-04D647BEF3AA}" type="pres">
      <dgm:prSet presAssocID="{2DAD8584-A5A2-4062-A6AA-4E9BF2FD2DE7}" presName="sibTrans" presStyleCnt="0"/>
      <dgm:spPr/>
    </dgm:pt>
    <dgm:pt modelId="{2BF366CB-44EF-4FC8-8EEF-064399335293}" type="pres">
      <dgm:prSet presAssocID="{B8DE0A8D-EFC8-4753-B7EC-5A5F7F26A59C}" presName="node" presStyleLbl="alignAccFollowNode1" presStyleIdx="10" presStyleCnt="12">
        <dgm:presLayoutVars>
          <dgm:bulletEnabled val="1"/>
        </dgm:presLayoutVars>
      </dgm:prSet>
      <dgm:spPr/>
    </dgm:pt>
    <dgm:pt modelId="{14A99AE7-3312-426A-861A-855B383D0095}" type="pres">
      <dgm:prSet presAssocID="{944279BE-402F-4BF3-9DBD-A6EC787FAF7A}" presName="sibTrans" presStyleCnt="0"/>
      <dgm:spPr/>
    </dgm:pt>
    <dgm:pt modelId="{768C8D81-DB66-485F-AE64-8DC987BD79DE}" type="pres">
      <dgm:prSet presAssocID="{D6516817-776C-46F1-B921-688B2657BEEB}" presName="node" presStyleLbl="alignAccFollowNode1" presStyleIdx="11" presStyleCnt="12">
        <dgm:presLayoutVars>
          <dgm:bulletEnabled val="1"/>
        </dgm:presLayoutVars>
      </dgm:prSet>
      <dgm:spPr/>
    </dgm:pt>
  </dgm:ptLst>
  <dgm:cxnLst>
    <dgm:cxn modelId="{13F7DD01-7BE2-4908-B506-74C70090CEB4}" srcId="{AC97E472-7FD4-4AB7-AD03-002CA615AF55}" destId="{FF26CB02-1F26-4956-9E03-4410CA7F9463}" srcOrd="1" destOrd="0" parTransId="{0C0F5444-C3DF-4C7F-9F84-958E01D292D7}" sibTransId="{1C92DA66-9C7B-4566-8DFF-E5566416FA49}"/>
    <dgm:cxn modelId="{99748709-4575-40E5-B991-B1F8503479F4}" type="presOf" srcId="{A06F4A57-6521-4769-ACBA-E399AFEBC4DE}" destId="{555BC7EE-3A32-401C-8004-2CD67F6AA883}" srcOrd="0" destOrd="0" presId="urn:microsoft.com/office/officeart/2005/8/layout/lProcess3"/>
    <dgm:cxn modelId="{23B0B918-A24A-4E2A-A441-D198C9D299B6}" srcId="{AC97E472-7FD4-4AB7-AD03-002CA615AF55}" destId="{E0D3D156-F62C-494F-BDBD-33142979B181}" srcOrd="0" destOrd="0" parTransId="{9271A44A-3B99-4BF6-89BF-25906740F2E3}" sibTransId="{255FA6FD-F735-4361-9372-649AB9FD7C49}"/>
    <dgm:cxn modelId="{087BB31D-2B42-402F-9462-E20D4A01485A}" srcId="{AC97E472-7FD4-4AB7-AD03-002CA615AF55}" destId="{A06F4A57-6521-4769-ACBA-E399AFEBC4DE}" srcOrd="7" destOrd="0" parTransId="{838AFF37-E40E-43C6-9B6F-E0657B5463F4}" sibTransId="{810A6F8C-8AC4-41C9-A412-869A8EF37E47}"/>
    <dgm:cxn modelId="{18FF6F25-8AE5-4572-B7CA-26DFB8E5A3D2}" type="presOf" srcId="{D6516817-776C-46F1-B921-688B2657BEEB}" destId="{768C8D81-DB66-485F-AE64-8DC987BD79DE}" srcOrd="0" destOrd="0" presId="urn:microsoft.com/office/officeart/2005/8/layout/lProcess3"/>
    <dgm:cxn modelId="{1F031A27-28F1-4A92-B3FE-9665D832760B}" srcId="{AC97E472-7FD4-4AB7-AD03-002CA615AF55}" destId="{D6516817-776C-46F1-B921-688B2657BEEB}" srcOrd="11" destOrd="0" parTransId="{76276486-86B0-41B3-B5B1-55266D8EEA60}" sibTransId="{5648586E-0133-4B28-993D-22C1E0F9EA32}"/>
    <dgm:cxn modelId="{6D554F27-AC6F-4DBD-890A-D29E3BDFB70F}" type="presOf" srcId="{B7430782-B06B-41CF-BB57-0F4A428E6DC0}" destId="{EA5E2252-13AD-4FB9-809C-6C27EBAD70A7}" srcOrd="0" destOrd="0" presId="urn:microsoft.com/office/officeart/2005/8/layout/lProcess3"/>
    <dgm:cxn modelId="{D627182C-5839-4181-A85F-7AE572A6714A}" type="presOf" srcId="{5AAADCFE-8129-407C-9985-83C25C5CA526}" destId="{922B65D7-32AC-4C2F-B119-D43E92E80CD2}" srcOrd="0" destOrd="0" presId="urn:microsoft.com/office/officeart/2005/8/layout/lProcess3"/>
    <dgm:cxn modelId="{D709532C-F314-42A8-9ACF-22684C3891C3}" srcId="{AC97E472-7FD4-4AB7-AD03-002CA615AF55}" destId="{AAC87A14-889E-4E50-B28D-386D6357E4B1}" srcOrd="4" destOrd="0" parTransId="{14430268-8DCF-4D88-B0AF-1E0FD4FFE4AA}" sibTransId="{A042FEC3-813B-49FA-9338-D8170363D414}"/>
    <dgm:cxn modelId="{0C8D452E-BC65-468F-9CD9-37AD912AF016}" type="presOf" srcId="{750A1505-D7C3-43B8-8FFE-BD3CDA5931AB}" destId="{D459CB62-BA88-47D2-8914-5EC5ED90A742}" srcOrd="0" destOrd="0" presId="urn:microsoft.com/office/officeart/2005/8/layout/lProcess3"/>
    <dgm:cxn modelId="{A0500232-B0E2-43AC-9AFB-8FDD3923B1D1}" type="presOf" srcId="{B8DE0A8D-EFC8-4753-B7EC-5A5F7F26A59C}" destId="{2BF366CB-44EF-4FC8-8EEF-064399335293}" srcOrd="0" destOrd="0" presId="urn:microsoft.com/office/officeart/2005/8/layout/lProcess3"/>
    <dgm:cxn modelId="{6210743B-7E64-440B-BE40-C8F5AF0E78E4}" srcId="{AC97E472-7FD4-4AB7-AD03-002CA615AF55}" destId="{B7430782-B06B-41CF-BB57-0F4A428E6DC0}" srcOrd="9" destOrd="0" parTransId="{808B7F8C-5318-4991-98EC-220E7F708F14}" sibTransId="{2DAD8584-A5A2-4062-A6AA-4E9BF2FD2DE7}"/>
    <dgm:cxn modelId="{50399E5E-BE83-4681-B9A5-8EE4410A77DB}" type="presOf" srcId="{60FB7978-306F-4CC7-B66E-FA1F20D2B0BC}" destId="{63FC2B4C-257E-4C4C-94FF-039C49185440}" srcOrd="0" destOrd="0" presId="urn:microsoft.com/office/officeart/2005/8/layout/lProcess3"/>
    <dgm:cxn modelId="{FAA3094B-1A13-40DD-B104-0F7F86EF7E90}" type="presOf" srcId="{58B8A9A1-F28D-48B1-AF34-BDD06C085396}" destId="{7A8EB7A6-3F8B-4723-B38C-6E66A904FA4C}" srcOrd="0" destOrd="0" presId="urn:microsoft.com/office/officeart/2005/8/layout/lProcess3"/>
    <dgm:cxn modelId="{E9EEE151-9E22-49D7-8590-AD346C72ECF3}" type="presOf" srcId="{E0D3D156-F62C-494F-BDBD-33142979B181}" destId="{2746B36B-16C9-4447-ABCB-FA66D6D1E0DC}" srcOrd="0" destOrd="0" presId="urn:microsoft.com/office/officeart/2005/8/layout/lProcess3"/>
    <dgm:cxn modelId="{7E116A56-0D91-4CC6-9032-9357E0336183}" srcId="{AC97E472-7FD4-4AB7-AD03-002CA615AF55}" destId="{5AAADCFE-8129-407C-9985-83C25C5CA526}" srcOrd="5" destOrd="0" parTransId="{E763210C-539C-4169-9A50-AA18E5D2EAE6}" sibTransId="{75B3A495-B98B-445B-A361-E9DBD659B258}"/>
    <dgm:cxn modelId="{74099C78-BE88-4EE5-99D4-26F918FAB4EF}" type="presOf" srcId="{FACFA148-C56E-4717-8F73-02FCB342079B}" destId="{1AA02F9F-AB96-4112-A913-6B11D592F0CB}" srcOrd="0" destOrd="0" presId="urn:microsoft.com/office/officeart/2005/8/layout/lProcess3"/>
    <dgm:cxn modelId="{8A4BBE7A-E055-4FA1-8AFB-D4F69D74688E}" srcId="{AC97E472-7FD4-4AB7-AD03-002CA615AF55}" destId="{750A1505-D7C3-43B8-8FFE-BD3CDA5931AB}" srcOrd="8" destOrd="0" parTransId="{7B744FA7-FADE-460D-A36D-B922A377E3C9}" sibTransId="{E7C3F956-4E8D-4466-89D8-3053DFBB6BA2}"/>
    <dgm:cxn modelId="{1F98CD7A-7137-41DD-958C-429E4D8D34C0}" srcId="{AC97E472-7FD4-4AB7-AD03-002CA615AF55}" destId="{60FB7978-306F-4CC7-B66E-FA1F20D2B0BC}" srcOrd="3" destOrd="0" parTransId="{A37B7C14-767A-4AB8-9C56-5EF69E249B08}" sibTransId="{173B72C1-3C30-4B45-9E5C-A8C127E25D07}"/>
    <dgm:cxn modelId="{738990A5-DA4D-4AAD-8C2D-F5B03C6C9C17}" srcId="{AC97E472-7FD4-4AB7-AD03-002CA615AF55}" destId="{58B8A9A1-F28D-48B1-AF34-BDD06C085396}" srcOrd="2" destOrd="0" parTransId="{5508E8D0-AE00-4AA3-9136-BFF8AABF5012}" sibTransId="{E1EBBDEA-9AEB-4565-8A5F-CDB510E16DD2}"/>
    <dgm:cxn modelId="{E6552BB1-1B4A-4589-99F9-CB2FF22BB8CD}" srcId="{AC97E472-7FD4-4AB7-AD03-002CA615AF55}" destId="{FACFA148-C56E-4717-8F73-02FCB342079B}" srcOrd="6" destOrd="0" parTransId="{A60714E8-4313-4E52-8919-1CC4B28DB06B}" sibTransId="{00009064-B85D-42EC-A5CB-25C359A26860}"/>
    <dgm:cxn modelId="{50F8FFB1-2A8C-4E83-887D-8D197A020724}" type="presOf" srcId="{FF26CB02-1F26-4956-9E03-4410CA7F9463}" destId="{127B8425-1C12-4248-9C7C-FCDACF1C9EE8}" srcOrd="0" destOrd="0" presId="urn:microsoft.com/office/officeart/2005/8/layout/lProcess3"/>
    <dgm:cxn modelId="{B49424D2-AB87-47CC-B393-B234C79142DF}" type="presOf" srcId="{38ECF213-B063-4CFD-A966-E78153EB8326}" destId="{C4F4431C-9EA2-4F37-BB0B-5A46856359DA}" srcOrd="0" destOrd="0" presId="urn:microsoft.com/office/officeart/2005/8/layout/lProcess3"/>
    <dgm:cxn modelId="{B519A3F0-6A79-4383-B8A6-67DF659E6B41}" type="presOf" srcId="{AAC87A14-889E-4E50-B28D-386D6357E4B1}" destId="{73460549-9402-40AF-A237-94E47ACFCE82}" srcOrd="0" destOrd="0" presId="urn:microsoft.com/office/officeart/2005/8/layout/lProcess3"/>
    <dgm:cxn modelId="{8F0187F1-666D-47D3-8B94-FE22CC67CFEF}" type="presOf" srcId="{AC97E472-7FD4-4AB7-AD03-002CA615AF55}" destId="{0D9D66C7-641D-4384-9247-27A93CFD9774}" srcOrd="0" destOrd="0" presId="urn:microsoft.com/office/officeart/2005/8/layout/lProcess3"/>
    <dgm:cxn modelId="{1D3087F2-29F3-4B39-9404-52E0F186F430}" srcId="{38ECF213-B063-4CFD-A966-E78153EB8326}" destId="{AC97E472-7FD4-4AB7-AD03-002CA615AF55}" srcOrd="0" destOrd="0" parTransId="{9D5D0875-E6C4-4767-9FF8-39C9C3698288}" sibTransId="{A563006D-D534-4679-A718-711E4AF1AABC}"/>
    <dgm:cxn modelId="{174C95F3-408D-42DF-A12C-AE780B9BDBEB}" srcId="{AC97E472-7FD4-4AB7-AD03-002CA615AF55}" destId="{B8DE0A8D-EFC8-4753-B7EC-5A5F7F26A59C}" srcOrd="10" destOrd="0" parTransId="{2CC2A3C6-1E3B-4C9C-96F2-FA38046F289D}" sibTransId="{944279BE-402F-4BF3-9DBD-A6EC787FAF7A}"/>
    <dgm:cxn modelId="{357D04B9-7EC6-4E87-B50D-00E254894C11}" type="presParOf" srcId="{C4F4431C-9EA2-4F37-BB0B-5A46856359DA}" destId="{28ED72B8-B0AF-4C8D-B5DA-45F0963ABF63}" srcOrd="0" destOrd="0" presId="urn:microsoft.com/office/officeart/2005/8/layout/lProcess3"/>
    <dgm:cxn modelId="{23A31BF0-7F20-4AED-8428-7850E425CE50}" type="presParOf" srcId="{28ED72B8-B0AF-4C8D-B5DA-45F0963ABF63}" destId="{0D9D66C7-641D-4384-9247-27A93CFD9774}" srcOrd="0" destOrd="0" presId="urn:microsoft.com/office/officeart/2005/8/layout/lProcess3"/>
    <dgm:cxn modelId="{414DB618-CD32-4F35-B07C-CE6D22FC2A2E}" type="presParOf" srcId="{28ED72B8-B0AF-4C8D-B5DA-45F0963ABF63}" destId="{F7D6AD76-E02C-4F7C-B896-34060DBC1A5F}" srcOrd="1" destOrd="0" presId="urn:microsoft.com/office/officeart/2005/8/layout/lProcess3"/>
    <dgm:cxn modelId="{3727F4A7-D573-4A6E-8EE4-9C7666144CF0}" type="presParOf" srcId="{28ED72B8-B0AF-4C8D-B5DA-45F0963ABF63}" destId="{2746B36B-16C9-4447-ABCB-FA66D6D1E0DC}" srcOrd="2" destOrd="0" presId="urn:microsoft.com/office/officeart/2005/8/layout/lProcess3"/>
    <dgm:cxn modelId="{AF39A411-53C4-4EBE-B1D5-CDF467F5B76E}" type="presParOf" srcId="{28ED72B8-B0AF-4C8D-B5DA-45F0963ABF63}" destId="{D4B37125-C24A-49EA-AF37-AD39530F5AAB}" srcOrd="3" destOrd="0" presId="urn:microsoft.com/office/officeart/2005/8/layout/lProcess3"/>
    <dgm:cxn modelId="{41492CC9-8F9B-48F8-9D15-42FD386346B9}" type="presParOf" srcId="{28ED72B8-B0AF-4C8D-B5DA-45F0963ABF63}" destId="{127B8425-1C12-4248-9C7C-FCDACF1C9EE8}" srcOrd="4" destOrd="0" presId="urn:microsoft.com/office/officeart/2005/8/layout/lProcess3"/>
    <dgm:cxn modelId="{95735AD5-BC2F-4BA8-8F37-12B6B632555C}" type="presParOf" srcId="{28ED72B8-B0AF-4C8D-B5DA-45F0963ABF63}" destId="{9EB7BAEE-D070-4A1A-B0F4-91A7168CDCBE}" srcOrd="5" destOrd="0" presId="urn:microsoft.com/office/officeart/2005/8/layout/lProcess3"/>
    <dgm:cxn modelId="{E25E13D5-9E79-4772-9EC8-32366ABA4367}" type="presParOf" srcId="{28ED72B8-B0AF-4C8D-B5DA-45F0963ABF63}" destId="{7A8EB7A6-3F8B-4723-B38C-6E66A904FA4C}" srcOrd="6" destOrd="0" presId="urn:microsoft.com/office/officeart/2005/8/layout/lProcess3"/>
    <dgm:cxn modelId="{96AEDF21-EA5E-481D-8444-95499CB5270A}" type="presParOf" srcId="{28ED72B8-B0AF-4C8D-B5DA-45F0963ABF63}" destId="{E5D6A039-43D0-45EA-8A8A-EC2F3CC5964B}" srcOrd="7" destOrd="0" presId="urn:microsoft.com/office/officeart/2005/8/layout/lProcess3"/>
    <dgm:cxn modelId="{F9B264F8-1EDF-48F3-920B-8716CF024503}" type="presParOf" srcId="{28ED72B8-B0AF-4C8D-B5DA-45F0963ABF63}" destId="{63FC2B4C-257E-4C4C-94FF-039C49185440}" srcOrd="8" destOrd="0" presId="urn:microsoft.com/office/officeart/2005/8/layout/lProcess3"/>
    <dgm:cxn modelId="{0D2A6EA1-E457-4292-93D5-6282F4F7D4DC}" type="presParOf" srcId="{28ED72B8-B0AF-4C8D-B5DA-45F0963ABF63}" destId="{269654B2-D8BF-4D9A-B162-BD22EE9660CE}" srcOrd="9" destOrd="0" presId="urn:microsoft.com/office/officeart/2005/8/layout/lProcess3"/>
    <dgm:cxn modelId="{34673DBA-707E-4F6B-91B9-6E5192C14CB1}" type="presParOf" srcId="{28ED72B8-B0AF-4C8D-B5DA-45F0963ABF63}" destId="{73460549-9402-40AF-A237-94E47ACFCE82}" srcOrd="10" destOrd="0" presId="urn:microsoft.com/office/officeart/2005/8/layout/lProcess3"/>
    <dgm:cxn modelId="{F0E0BED9-5254-456E-A5A9-0C1DB299B9E9}" type="presParOf" srcId="{28ED72B8-B0AF-4C8D-B5DA-45F0963ABF63}" destId="{CADABFA8-62C3-41EF-82FE-576EFBC5F642}" srcOrd="11" destOrd="0" presId="urn:microsoft.com/office/officeart/2005/8/layout/lProcess3"/>
    <dgm:cxn modelId="{916A4749-5665-404F-8FD7-2FDA9ECA7B12}" type="presParOf" srcId="{28ED72B8-B0AF-4C8D-B5DA-45F0963ABF63}" destId="{922B65D7-32AC-4C2F-B119-D43E92E80CD2}" srcOrd="12" destOrd="0" presId="urn:microsoft.com/office/officeart/2005/8/layout/lProcess3"/>
    <dgm:cxn modelId="{E1C00144-7E77-4168-85A6-D6E56AC8517F}" type="presParOf" srcId="{28ED72B8-B0AF-4C8D-B5DA-45F0963ABF63}" destId="{C44997A0-A9DE-4060-B5F2-4016FA9DD4E7}" srcOrd="13" destOrd="0" presId="urn:microsoft.com/office/officeart/2005/8/layout/lProcess3"/>
    <dgm:cxn modelId="{E7DF481F-2FA5-44D8-A280-1AE772E366FA}" type="presParOf" srcId="{28ED72B8-B0AF-4C8D-B5DA-45F0963ABF63}" destId="{1AA02F9F-AB96-4112-A913-6B11D592F0CB}" srcOrd="14" destOrd="0" presId="urn:microsoft.com/office/officeart/2005/8/layout/lProcess3"/>
    <dgm:cxn modelId="{65CF9801-547E-46B2-B9D7-D3713D311B84}" type="presParOf" srcId="{28ED72B8-B0AF-4C8D-B5DA-45F0963ABF63}" destId="{40E7DFAB-DD6D-4D61-88D5-4869A0FEC2F9}" srcOrd="15" destOrd="0" presId="urn:microsoft.com/office/officeart/2005/8/layout/lProcess3"/>
    <dgm:cxn modelId="{C1E19C7E-78F1-41A3-ABB6-09F68A3094BC}" type="presParOf" srcId="{28ED72B8-B0AF-4C8D-B5DA-45F0963ABF63}" destId="{555BC7EE-3A32-401C-8004-2CD67F6AA883}" srcOrd="16" destOrd="0" presId="urn:microsoft.com/office/officeart/2005/8/layout/lProcess3"/>
    <dgm:cxn modelId="{9BDEC728-A41F-44DD-9CA8-7ABE1993BDE2}" type="presParOf" srcId="{28ED72B8-B0AF-4C8D-B5DA-45F0963ABF63}" destId="{ED71576C-EDB4-45BF-AE67-FF0C101A2543}" srcOrd="17" destOrd="0" presId="urn:microsoft.com/office/officeart/2005/8/layout/lProcess3"/>
    <dgm:cxn modelId="{355E859B-F475-4EDD-8A50-F0037A0A56DE}" type="presParOf" srcId="{28ED72B8-B0AF-4C8D-B5DA-45F0963ABF63}" destId="{D459CB62-BA88-47D2-8914-5EC5ED90A742}" srcOrd="18" destOrd="0" presId="urn:microsoft.com/office/officeart/2005/8/layout/lProcess3"/>
    <dgm:cxn modelId="{A7BE41F5-2B50-4852-8FB2-8C22349FC270}" type="presParOf" srcId="{28ED72B8-B0AF-4C8D-B5DA-45F0963ABF63}" destId="{AFC4A428-8A20-4E94-83F4-FA8F5FF15059}" srcOrd="19" destOrd="0" presId="urn:microsoft.com/office/officeart/2005/8/layout/lProcess3"/>
    <dgm:cxn modelId="{19EBC42C-7117-4609-8D5B-FCE707C6A3F4}" type="presParOf" srcId="{28ED72B8-B0AF-4C8D-B5DA-45F0963ABF63}" destId="{EA5E2252-13AD-4FB9-809C-6C27EBAD70A7}" srcOrd="20" destOrd="0" presId="urn:microsoft.com/office/officeart/2005/8/layout/lProcess3"/>
    <dgm:cxn modelId="{2557B215-41CA-4E68-9994-E8007D20162C}" type="presParOf" srcId="{28ED72B8-B0AF-4C8D-B5DA-45F0963ABF63}" destId="{7372605C-71DA-45A2-8D51-04D647BEF3AA}" srcOrd="21" destOrd="0" presId="urn:microsoft.com/office/officeart/2005/8/layout/lProcess3"/>
    <dgm:cxn modelId="{76CF0AD0-824E-4248-BDAF-A2C0192306D0}" type="presParOf" srcId="{28ED72B8-B0AF-4C8D-B5DA-45F0963ABF63}" destId="{2BF366CB-44EF-4FC8-8EEF-064399335293}" srcOrd="22" destOrd="0" presId="urn:microsoft.com/office/officeart/2005/8/layout/lProcess3"/>
    <dgm:cxn modelId="{69B52929-FA62-442C-8806-CBE88B479E67}" type="presParOf" srcId="{28ED72B8-B0AF-4C8D-B5DA-45F0963ABF63}" destId="{14A99AE7-3312-426A-861A-855B383D0095}" srcOrd="23" destOrd="0" presId="urn:microsoft.com/office/officeart/2005/8/layout/lProcess3"/>
    <dgm:cxn modelId="{5E2C8740-87E7-4CE9-B2D3-C662317B8E71}" type="presParOf" srcId="{28ED72B8-B0AF-4C8D-B5DA-45F0963ABF63}" destId="{768C8D81-DB66-485F-AE64-8DC987BD79DE}" srcOrd="24" destOrd="0" presId="urn:microsoft.com/office/officeart/2005/8/layout/lProcess3"/>
  </dgm:cxnLst>
  <dgm:bg/>
  <dgm:whole/>
  <dgm:extLst>
    <a:ext uri="http://schemas.microsoft.com/office/drawing/2008/diagram">
      <dsp:dataModelExt xmlns:dsp="http://schemas.microsoft.com/office/drawing/2008/diagram" relId="rId12"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38ECF213-B063-4CFD-A966-E78153EB8326}"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s-ES"/>
        </a:p>
      </dgm:t>
    </dgm:pt>
    <dgm:pt modelId="{5AFE6CD1-281E-4F02-B7DA-FD29B798FBCF}">
      <dgm:prSet custT="1"/>
      <dgm:spPr>
        <a:solidFill>
          <a:schemeClr val="accent4">
            <a:lumMod val="75000"/>
          </a:schemeClr>
        </a:solidFill>
      </dgm:spPr>
      <dgm:t>
        <a:bodyPr/>
        <a:lstStyle/>
        <a:p>
          <a:r>
            <a:rPr lang="es-ES" sz="1800" b="1" i="0" u="none" dirty="0">
              <a:latin typeface="Arial" panose="020B0604020202020204" pitchFamily="34" charset="0"/>
              <a:cs typeface="Arial" panose="020B0604020202020204" pitchFamily="34" charset="0"/>
            </a:rPr>
            <a:t>WGC</a:t>
          </a:r>
          <a:endParaRPr lang="es-ES" sz="1800" dirty="0">
            <a:latin typeface="Arial" panose="020B0604020202020204" pitchFamily="34" charset="0"/>
            <a:cs typeface="Arial" panose="020B0604020202020204" pitchFamily="34" charset="0"/>
          </a:endParaRPr>
        </a:p>
      </dgm:t>
    </dgm:pt>
    <dgm:pt modelId="{DE3A2A73-B7D9-444B-B8D1-DA4AD343B67C}" type="parTrans" cxnId="{DC1E5B2C-9336-4153-A284-495786C7AE46}">
      <dgm:prSet/>
      <dgm:spPr/>
      <dgm:t>
        <a:bodyPr/>
        <a:lstStyle/>
        <a:p>
          <a:endParaRPr lang="es-ES">
            <a:latin typeface="Arial" panose="020B0604020202020204" pitchFamily="34" charset="0"/>
            <a:cs typeface="Arial" panose="020B0604020202020204" pitchFamily="34" charset="0"/>
          </a:endParaRPr>
        </a:p>
      </dgm:t>
    </dgm:pt>
    <dgm:pt modelId="{12CFBD43-CEB8-4621-B762-2A6167B831BE}" type="sibTrans" cxnId="{DC1E5B2C-9336-4153-A284-495786C7AE46}">
      <dgm:prSet/>
      <dgm:spPr/>
      <dgm:t>
        <a:bodyPr/>
        <a:lstStyle/>
        <a:p>
          <a:endParaRPr lang="es-ES">
            <a:latin typeface="Arial" panose="020B0604020202020204" pitchFamily="34" charset="0"/>
            <a:cs typeface="Arial" panose="020B0604020202020204" pitchFamily="34" charset="0"/>
          </a:endParaRPr>
        </a:p>
      </dgm:t>
    </dgm:pt>
    <dgm:pt modelId="{43D8618F-A29E-453D-A68A-5351CB5279E1}">
      <dgm:prSet custT="1"/>
      <dgm:spPr>
        <a:solidFill>
          <a:schemeClr val="accent5">
            <a:lumMod val="75000"/>
            <a:alpha val="90000"/>
          </a:schemeClr>
        </a:solidFill>
      </dgm:spPr>
      <dgm:t>
        <a:bodyPr/>
        <a:lstStyle/>
        <a:p>
          <a:r>
            <a:rPr lang="es-ES" sz="800" b="1" i="0" u="none" dirty="0">
              <a:latin typeface="Arial" panose="020B0604020202020204" pitchFamily="34" charset="0"/>
              <a:cs typeface="Arial" panose="020B0604020202020204" pitchFamily="34" charset="0"/>
            </a:rPr>
            <a:t>Sept. 2016</a:t>
          </a:r>
          <a:endParaRPr lang="es-ES" sz="800" dirty="0">
            <a:latin typeface="Arial" panose="020B0604020202020204" pitchFamily="34" charset="0"/>
            <a:cs typeface="Arial" panose="020B0604020202020204" pitchFamily="34" charset="0"/>
          </a:endParaRPr>
        </a:p>
      </dgm:t>
    </dgm:pt>
    <dgm:pt modelId="{B546B81F-1885-459F-979C-A82A1C1D311F}" type="parTrans" cxnId="{7B1A76AC-3520-4358-9C64-A92850338816}">
      <dgm:prSet/>
      <dgm:spPr/>
      <dgm:t>
        <a:bodyPr/>
        <a:lstStyle/>
        <a:p>
          <a:endParaRPr lang="es-ES">
            <a:latin typeface="Arial" panose="020B0604020202020204" pitchFamily="34" charset="0"/>
            <a:cs typeface="Arial" panose="020B0604020202020204" pitchFamily="34" charset="0"/>
          </a:endParaRPr>
        </a:p>
      </dgm:t>
    </dgm:pt>
    <dgm:pt modelId="{E9EB2DEA-EC2E-410C-AF34-8AF7EB6B9A56}" type="sibTrans" cxnId="{7B1A76AC-3520-4358-9C64-A92850338816}">
      <dgm:prSet/>
      <dgm:spPr/>
      <dgm:t>
        <a:bodyPr/>
        <a:lstStyle/>
        <a:p>
          <a:endParaRPr lang="es-ES">
            <a:latin typeface="Arial" panose="020B0604020202020204" pitchFamily="34" charset="0"/>
            <a:cs typeface="Arial" panose="020B0604020202020204" pitchFamily="34" charset="0"/>
          </a:endParaRPr>
        </a:p>
      </dgm:t>
    </dgm:pt>
    <dgm:pt modelId="{74D55D36-2E95-4992-8BC4-918DE95CFF9E}">
      <dgm:prSet custT="1"/>
      <dgm:spPr>
        <a:solidFill>
          <a:schemeClr val="accent5">
            <a:lumMod val="75000"/>
            <a:alpha val="90000"/>
          </a:schemeClr>
        </a:solidFill>
      </dgm:spPr>
      <dgm:t>
        <a:bodyPr/>
        <a:lstStyle/>
        <a:p>
          <a:r>
            <a:rPr lang="es-ES" sz="800" b="1" i="0" u="none" dirty="0">
              <a:latin typeface="Arial" panose="020B0604020202020204" pitchFamily="34" charset="0"/>
              <a:cs typeface="Arial" panose="020B0604020202020204" pitchFamily="34" charset="0"/>
            </a:rPr>
            <a:t>Feb. 2017</a:t>
          </a:r>
          <a:endParaRPr lang="es-ES" sz="800" dirty="0">
            <a:latin typeface="Arial" panose="020B0604020202020204" pitchFamily="34" charset="0"/>
            <a:cs typeface="Arial" panose="020B0604020202020204" pitchFamily="34" charset="0"/>
          </a:endParaRPr>
        </a:p>
      </dgm:t>
    </dgm:pt>
    <dgm:pt modelId="{BCFA776B-C520-4871-97CD-BD5DB5FCAE0C}" type="parTrans" cxnId="{1051CF19-4802-4CD3-9DF1-B32EDB9DC2EE}">
      <dgm:prSet/>
      <dgm:spPr/>
      <dgm:t>
        <a:bodyPr/>
        <a:lstStyle/>
        <a:p>
          <a:endParaRPr lang="es-ES">
            <a:latin typeface="Arial" panose="020B0604020202020204" pitchFamily="34" charset="0"/>
            <a:cs typeface="Arial" panose="020B0604020202020204" pitchFamily="34" charset="0"/>
          </a:endParaRPr>
        </a:p>
      </dgm:t>
    </dgm:pt>
    <dgm:pt modelId="{A8D3B865-F123-4A65-BC8F-EC9D683F7966}" type="sibTrans" cxnId="{1051CF19-4802-4CD3-9DF1-B32EDB9DC2EE}">
      <dgm:prSet/>
      <dgm:spPr/>
      <dgm:t>
        <a:bodyPr/>
        <a:lstStyle/>
        <a:p>
          <a:endParaRPr lang="es-ES">
            <a:latin typeface="Arial" panose="020B0604020202020204" pitchFamily="34" charset="0"/>
            <a:cs typeface="Arial" panose="020B0604020202020204" pitchFamily="34" charset="0"/>
          </a:endParaRPr>
        </a:p>
      </dgm:t>
    </dgm:pt>
    <dgm:pt modelId="{A5FB84A9-261F-473E-AFE0-44846B75884A}">
      <dgm:prSet custT="1"/>
      <dgm:spPr>
        <a:solidFill>
          <a:schemeClr val="accent5">
            <a:lumMod val="75000"/>
            <a:alpha val="90000"/>
          </a:schemeClr>
        </a:solidFill>
      </dgm:spPr>
      <dgm:t>
        <a:bodyPr/>
        <a:lstStyle/>
        <a:p>
          <a:r>
            <a:rPr lang="es-ES" sz="800" b="1" i="0" u="none" dirty="0">
              <a:latin typeface="Arial" panose="020B0604020202020204" pitchFamily="34" charset="0"/>
              <a:cs typeface="Arial" panose="020B0604020202020204" pitchFamily="34" charset="0"/>
            </a:rPr>
            <a:t>Sep.</a:t>
          </a:r>
          <a:r>
            <a:rPr lang="es-ES" sz="800" b="1" i="0" u="none" baseline="0" dirty="0">
              <a:latin typeface="Arial" panose="020B0604020202020204" pitchFamily="34" charset="0"/>
              <a:cs typeface="Arial" panose="020B0604020202020204" pitchFamily="34" charset="0"/>
            </a:rPr>
            <a:t> 2017</a:t>
          </a:r>
          <a:endParaRPr lang="es-ES" sz="800" dirty="0">
            <a:latin typeface="Arial" panose="020B0604020202020204" pitchFamily="34" charset="0"/>
            <a:cs typeface="Arial" panose="020B0604020202020204" pitchFamily="34" charset="0"/>
          </a:endParaRPr>
        </a:p>
      </dgm:t>
    </dgm:pt>
    <dgm:pt modelId="{D4DAD553-BEF2-47FD-95E8-BE175A2F9822}" type="parTrans" cxnId="{698356D5-9040-4E95-84CC-4BB66246D0DD}">
      <dgm:prSet/>
      <dgm:spPr/>
      <dgm:t>
        <a:bodyPr/>
        <a:lstStyle/>
        <a:p>
          <a:endParaRPr lang="es-ES">
            <a:latin typeface="Arial" panose="020B0604020202020204" pitchFamily="34" charset="0"/>
            <a:cs typeface="Arial" panose="020B0604020202020204" pitchFamily="34" charset="0"/>
          </a:endParaRPr>
        </a:p>
      </dgm:t>
    </dgm:pt>
    <dgm:pt modelId="{51AAED8E-4A8B-49DB-A945-0BB6E78E55C4}" type="sibTrans" cxnId="{698356D5-9040-4E95-84CC-4BB66246D0DD}">
      <dgm:prSet/>
      <dgm:spPr/>
      <dgm:t>
        <a:bodyPr/>
        <a:lstStyle/>
        <a:p>
          <a:endParaRPr lang="es-ES">
            <a:latin typeface="Arial" panose="020B0604020202020204" pitchFamily="34" charset="0"/>
            <a:cs typeface="Arial" panose="020B0604020202020204" pitchFamily="34" charset="0"/>
          </a:endParaRPr>
        </a:p>
      </dgm:t>
    </dgm:pt>
    <dgm:pt modelId="{208B2523-4EB4-4B5A-AA59-083D23F02DD6}">
      <dgm:prSet custT="1"/>
      <dgm:spPr>
        <a:solidFill>
          <a:schemeClr val="accent5">
            <a:lumMod val="75000"/>
            <a:alpha val="90000"/>
          </a:schemeClr>
        </a:solidFill>
      </dgm:spPr>
      <dgm:t>
        <a:bodyPr/>
        <a:lstStyle/>
        <a:p>
          <a:r>
            <a:rPr lang="es-ES" sz="800" b="1" i="0" u="none" dirty="0">
              <a:latin typeface="Arial" panose="020B0604020202020204" pitchFamily="34" charset="0"/>
              <a:cs typeface="Arial" panose="020B0604020202020204" pitchFamily="34" charset="0"/>
            </a:rPr>
            <a:t>Mar. – Jul. 2018</a:t>
          </a:r>
          <a:endParaRPr lang="es-ES" sz="800" dirty="0">
            <a:latin typeface="Arial" panose="020B0604020202020204" pitchFamily="34" charset="0"/>
            <a:cs typeface="Arial" panose="020B0604020202020204" pitchFamily="34" charset="0"/>
          </a:endParaRPr>
        </a:p>
      </dgm:t>
    </dgm:pt>
    <dgm:pt modelId="{BD22855C-DDF3-496A-8651-380A201E6673}" type="parTrans" cxnId="{019AA636-B6CA-41DC-B395-218871B5E8AC}">
      <dgm:prSet/>
      <dgm:spPr/>
      <dgm:t>
        <a:bodyPr/>
        <a:lstStyle/>
        <a:p>
          <a:endParaRPr lang="es-ES">
            <a:latin typeface="Arial" panose="020B0604020202020204" pitchFamily="34" charset="0"/>
            <a:cs typeface="Arial" panose="020B0604020202020204" pitchFamily="34" charset="0"/>
          </a:endParaRPr>
        </a:p>
      </dgm:t>
    </dgm:pt>
    <dgm:pt modelId="{55C21315-94F4-41E8-91A0-15440170095C}" type="sibTrans" cxnId="{019AA636-B6CA-41DC-B395-218871B5E8AC}">
      <dgm:prSet/>
      <dgm:spPr/>
      <dgm:t>
        <a:bodyPr/>
        <a:lstStyle/>
        <a:p>
          <a:endParaRPr lang="es-ES">
            <a:latin typeface="Arial" panose="020B0604020202020204" pitchFamily="34" charset="0"/>
            <a:cs typeface="Arial" panose="020B0604020202020204" pitchFamily="34" charset="0"/>
          </a:endParaRPr>
        </a:p>
      </dgm:t>
    </dgm:pt>
    <dgm:pt modelId="{F002F2BA-7D79-43FE-A73F-AD382714514A}">
      <dgm:prSet custT="1"/>
      <dgm:spPr>
        <a:solidFill>
          <a:schemeClr val="accent5">
            <a:lumMod val="75000"/>
            <a:alpha val="90000"/>
          </a:schemeClr>
        </a:solidFill>
      </dgm:spPr>
      <dgm:t>
        <a:bodyPr/>
        <a:lstStyle/>
        <a:p>
          <a:r>
            <a:rPr lang="es-ES" sz="800" b="1" i="0" u="none" dirty="0">
              <a:latin typeface="Arial" panose="020B0604020202020204" pitchFamily="34" charset="0"/>
              <a:cs typeface="Arial" panose="020B0604020202020204" pitchFamily="34" charset="0"/>
            </a:rPr>
            <a:t>Jul. 2018</a:t>
          </a:r>
          <a:endParaRPr lang="es-ES" sz="800" dirty="0">
            <a:latin typeface="Arial" panose="020B0604020202020204" pitchFamily="34" charset="0"/>
            <a:cs typeface="Arial" panose="020B0604020202020204" pitchFamily="34" charset="0"/>
          </a:endParaRPr>
        </a:p>
      </dgm:t>
    </dgm:pt>
    <dgm:pt modelId="{1AE245EC-B06F-4243-8FB6-F4B86659D974}" type="parTrans" cxnId="{8D0CB82F-FE0E-4584-AB19-9007DA867545}">
      <dgm:prSet/>
      <dgm:spPr/>
      <dgm:t>
        <a:bodyPr/>
        <a:lstStyle/>
        <a:p>
          <a:endParaRPr lang="es-ES">
            <a:latin typeface="Arial" panose="020B0604020202020204" pitchFamily="34" charset="0"/>
            <a:cs typeface="Arial" panose="020B0604020202020204" pitchFamily="34" charset="0"/>
          </a:endParaRPr>
        </a:p>
      </dgm:t>
    </dgm:pt>
    <dgm:pt modelId="{C1F5ACBC-EA5B-4B19-9589-FF030F6E05CB}" type="sibTrans" cxnId="{8D0CB82F-FE0E-4584-AB19-9007DA867545}">
      <dgm:prSet/>
      <dgm:spPr/>
      <dgm:t>
        <a:bodyPr/>
        <a:lstStyle/>
        <a:p>
          <a:endParaRPr lang="es-ES">
            <a:latin typeface="Arial" panose="020B0604020202020204" pitchFamily="34" charset="0"/>
            <a:cs typeface="Arial" panose="020B0604020202020204" pitchFamily="34" charset="0"/>
          </a:endParaRPr>
        </a:p>
      </dgm:t>
    </dgm:pt>
    <dgm:pt modelId="{0CCA815D-38E3-459D-B626-52949E9526E2}">
      <dgm:prSet custT="1"/>
      <dgm:spPr>
        <a:solidFill>
          <a:schemeClr val="accent5">
            <a:lumMod val="75000"/>
            <a:alpha val="90000"/>
          </a:schemeClr>
        </a:solidFill>
      </dgm:spPr>
      <dgm:t>
        <a:bodyPr/>
        <a:lstStyle/>
        <a:p>
          <a:r>
            <a:rPr lang="es-ES" sz="800" b="1" i="0" u="none" dirty="0">
              <a:latin typeface="Arial" panose="020B0604020202020204" pitchFamily="34" charset="0"/>
              <a:cs typeface="Arial" panose="020B0604020202020204" pitchFamily="34" charset="0"/>
            </a:rPr>
            <a:t>Dic. 2018/ Sept. 2019</a:t>
          </a:r>
          <a:endParaRPr lang="es-ES" sz="800" dirty="0">
            <a:latin typeface="Arial" panose="020B0604020202020204" pitchFamily="34" charset="0"/>
            <a:cs typeface="Arial" panose="020B0604020202020204" pitchFamily="34" charset="0"/>
          </a:endParaRPr>
        </a:p>
      </dgm:t>
    </dgm:pt>
    <dgm:pt modelId="{12DC6803-7C71-4374-ADFD-95B0E60DC10A}" type="parTrans" cxnId="{30644426-D943-48EC-8A9C-E8FFA8CEDB9D}">
      <dgm:prSet/>
      <dgm:spPr/>
      <dgm:t>
        <a:bodyPr/>
        <a:lstStyle/>
        <a:p>
          <a:endParaRPr lang="es-ES">
            <a:latin typeface="Arial" panose="020B0604020202020204" pitchFamily="34" charset="0"/>
            <a:cs typeface="Arial" panose="020B0604020202020204" pitchFamily="34" charset="0"/>
          </a:endParaRPr>
        </a:p>
      </dgm:t>
    </dgm:pt>
    <dgm:pt modelId="{CB0DC226-621B-4A39-B9E7-31E4CB881CCD}" type="sibTrans" cxnId="{30644426-D943-48EC-8A9C-E8FFA8CEDB9D}">
      <dgm:prSet/>
      <dgm:spPr/>
      <dgm:t>
        <a:bodyPr/>
        <a:lstStyle/>
        <a:p>
          <a:endParaRPr lang="es-ES">
            <a:latin typeface="Arial" panose="020B0604020202020204" pitchFamily="34" charset="0"/>
            <a:cs typeface="Arial" panose="020B0604020202020204" pitchFamily="34" charset="0"/>
          </a:endParaRPr>
        </a:p>
      </dgm:t>
    </dgm:pt>
    <dgm:pt modelId="{3C92ECED-00A0-48A5-A34A-A9896F8B7221}">
      <dgm:prSet custT="1"/>
      <dgm:spPr>
        <a:solidFill>
          <a:schemeClr val="accent5">
            <a:lumMod val="75000"/>
            <a:alpha val="90000"/>
          </a:schemeClr>
        </a:solidFill>
      </dgm:spPr>
      <dgm:t>
        <a:bodyPr/>
        <a:lstStyle/>
        <a:p>
          <a:r>
            <a:rPr lang="es-ES" sz="800" b="1" i="0" u="none" dirty="0">
              <a:latin typeface="Arial" panose="020B0604020202020204" pitchFamily="34" charset="0"/>
              <a:cs typeface="Arial" panose="020B0604020202020204" pitchFamily="34" charset="0"/>
            </a:rPr>
            <a:t>Nov. 2019</a:t>
          </a:r>
          <a:r>
            <a:rPr lang="es-ES" sz="800" b="1" i="0" u="none" baseline="0" dirty="0">
              <a:latin typeface="Arial" panose="020B0604020202020204" pitchFamily="34" charset="0"/>
              <a:cs typeface="Arial" panose="020B0604020202020204" pitchFamily="34" charset="0"/>
            </a:rPr>
            <a:t> – Feb. 2020</a:t>
          </a:r>
          <a:endParaRPr lang="es-ES" sz="800" dirty="0">
            <a:latin typeface="Arial" panose="020B0604020202020204" pitchFamily="34" charset="0"/>
            <a:cs typeface="Arial" panose="020B0604020202020204" pitchFamily="34" charset="0"/>
          </a:endParaRPr>
        </a:p>
      </dgm:t>
    </dgm:pt>
    <dgm:pt modelId="{F1656709-CD9F-4EF4-8077-498BF4568340}" type="parTrans" cxnId="{E6C845FD-662E-438A-8EFE-1B36C61364DD}">
      <dgm:prSet/>
      <dgm:spPr/>
      <dgm:t>
        <a:bodyPr/>
        <a:lstStyle/>
        <a:p>
          <a:endParaRPr lang="es-ES">
            <a:latin typeface="Arial" panose="020B0604020202020204" pitchFamily="34" charset="0"/>
            <a:cs typeface="Arial" panose="020B0604020202020204" pitchFamily="34" charset="0"/>
          </a:endParaRPr>
        </a:p>
      </dgm:t>
    </dgm:pt>
    <dgm:pt modelId="{B9E3DFC0-4DE8-4539-97D9-CF828E28D8DD}" type="sibTrans" cxnId="{E6C845FD-662E-438A-8EFE-1B36C61364DD}">
      <dgm:prSet/>
      <dgm:spPr/>
      <dgm:t>
        <a:bodyPr/>
        <a:lstStyle/>
        <a:p>
          <a:endParaRPr lang="es-ES">
            <a:latin typeface="Arial" panose="020B0604020202020204" pitchFamily="34" charset="0"/>
            <a:cs typeface="Arial" panose="020B0604020202020204" pitchFamily="34" charset="0"/>
          </a:endParaRPr>
        </a:p>
      </dgm:t>
    </dgm:pt>
    <dgm:pt modelId="{B00DCC99-1FD2-47F4-9C72-79CC641D75F4}">
      <dgm:prSet custT="1"/>
      <dgm:spPr>
        <a:solidFill>
          <a:schemeClr val="accent5">
            <a:lumMod val="75000"/>
            <a:alpha val="90000"/>
          </a:schemeClr>
        </a:solidFill>
      </dgm:spPr>
      <dgm:t>
        <a:bodyPr/>
        <a:lstStyle/>
        <a:p>
          <a:r>
            <a:rPr lang="es-ES" sz="800" b="1" i="0" u="none" dirty="0">
              <a:latin typeface="Arial" panose="020B0604020202020204" pitchFamily="34" charset="0"/>
              <a:cs typeface="Arial" panose="020B0604020202020204" pitchFamily="34" charset="0"/>
            </a:rPr>
            <a:t>Jun. – Jul. 2021</a:t>
          </a:r>
          <a:endParaRPr lang="es-ES" sz="800" dirty="0">
            <a:latin typeface="Arial" panose="020B0604020202020204" pitchFamily="34" charset="0"/>
            <a:cs typeface="Arial" panose="020B0604020202020204" pitchFamily="34" charset="0"/>
          </a:endParaRPr>
        </a:p>
      </dgm:t>
    </dgm:pt>
    <dgm:pt modelId="{E7A11CC9-CA80-4991-A638-9AE2DC164CCA}" type="parTrans" cxnId="{7D871CD1-7E32-478A-A7E0-A0EA896823FD}">
      <dgm:prSet/>
      <dgm:spPr/>
      <dgm:t>
        <a:bodyPr/>
        <a:lstStyle/>
        <a:p>
          <a:endParaRPr lang="es-ES">
            <a:latin typeface="Arial" panose="020B0604020202020204" pitchFamily="34" charset="0"/>
            <a:cs typeface="Arial" panose="020B0604020202020204" pitchFamily="34" charset="0"/>
          </a:endParaRPr>
        </a:p>
      </dgm:t>
    </dgm:pt>
    <dgm:pt modelId="{7288D137-0434-4FB5-B5F6-4165D826EEB7}" type="sibTrans" cxnId="{7D871CD1-7E32-478A-A7E0-A0EA896823FD}">
      <dgm:prSet/>
      <dgm:spPr/>
      <dgm:t>
        <a:bodyPr/>
        <a:lstStyle/>
        <a:p>
          <a:endParaRPr lang="es-ES">
            <a:latin typeface="Arial" panose="020B0604020202020204" pitchFamily="34" charset="0"/>
            <a:cs typeface="Arial" panose="020B0604020202020204" pitchFamily="34" charset="0"/>
          </a:endParaRPr>
        </a:p>
      </dgm:t>
    </dgm:pt>
    <dgm:pt modelId="{31E0FC78-D98D-4047-AB77-F78CA5B5A2C6}">
      <dgm:prSet custT="1"/>
      <dgm:spPr>
        <a:solidFill>
          <a:schemeClr val="accent5">
            <a:lumMod val="75000"/>
            <a:alpha val="90000"/>
          </a:schemeClr>
        </a:solidFill>
      </dgm:spPr>
      <dgm:t>
        <a:bodyPr/>
        <a:lstStyle/>
        <a:p>
          <a:r>
            <a:rPr lang="es-ES" sz="800" b="1" i="0" u="none" dirty="0">
              <a:latin typeface="Arial" panose="020B0604020202020204" pitchFamily="34" charset="0"/>
              <a:cs typeface="Arial" panose="020B0604020202020204" pitchFamily="34" charset="0"/>
            </a:rPr>
            <a:t>Mayo 2022</a:t>
          </a:r>
          <a:endParaRPr lang="es-ES" sz="800" dirty="0">
            <a:latin typeface="Arial" panose="020B0604020202020204" pitchFamily="34" charset="0"/>
            <a:cs typeface="Arial" panose="020B0604020202020204" pitchFamily="34" charset="0"/>
          </a:endParaRPr>
        </a:p>
      </dgm:t>
    </dgm:pt>
    <dgm:pt modelId="{C7700550-149F-4E42-B075-2A995DB85F58}" type="parTrans" cxnId="{0A3AEBBF-C0A6-433F-AC0F-EE65F89B487C}">
      <dgm:prSet/>
      <dgm:spPr/>
      <dgm:t>
        <a:bodyPr/>
        <a:lstStyle/>
        <a:p>
          <a:endParaRPr lang="es-ES">
            <a:latin typeface="Arial" panose="020B0604020202020204" pitchFamily="34" charset="0"/>
            <a:cs typeface="Arial" panose="020B0604020202020204" pitchFamily="34" charset="0"/>
          </a:endParaRPr>
        </a:p>
      </dgm:t>
    </dgm:pt>
    <dgm:pt modelId="{421DC878-B973-450C-B900-3438E4C76C4F}" type="sibTrans" cxnId="{0A3AEBBF-C0A6-433F-AC0F-EE65F89B487C}">
      <dgm:prSet/>
      <dgm:spPr/>
      <dgm:t>
        <a:bodyPr/>
        <a:lstStyle/>
        <a:p>
          <a:endParaRPr lang="es-ES">
            <a:latin typeface="Arial" panose="020B0604020202020204" pitchFamily="34" charset="0"/>
            <a:cs typeface="Arial" panose="020B0604020202020204" pitchFamily="34" charset="0"/>
          </a:endParaRPr>
        </a:p>
      </dgm:t>
    </dgm:pt>
    <dgm:pt modelId="{AACFC053-85CA-4115-A508-9452B412A04E}">
      <dgm:prSet custT="1"/>
      <dgm:spPr>
        <a:solidFill>
          <a:schemeClr val="accent5">
            <a:lumMod val="75000"/>
            <a:alpha val="90000"/>
          </a:schemeClr>
        </a:solidFill>
      </dgm:spPr>
      <dgm:t>
        <a:bodyPr/>
        <a:lstStyle/>
        <a:p>
          <a:r>
            <a:rPr lang="es-ES" sz="800" b="1" i="0" u="none" dirty="0">
              <a:latin typeface="Arial" panose="020B0604020202020204" pitchFamily="34" charset="0"/>
              <a:cs typeface="Arial" panose="020B0604020202020204" pitchFamily="34" charset="0"/>
            </a:rPr>
            <a:t>Sept. 2022</a:t>
          </a:r>
          <a:endParaRPr lang="es-ES" sz="800" dirty="0">
            <a:latin typeface="Arial" panose="020B0604020202020204" pitchFamily="34" charset="0"/>
            <a:cs typeface="Arial" panose="020B0604020202020204" pitchFamily="34" charset="0"/>
          </a:endParaRPr>
        </a:p>
      </dgm:t>
    </dgm:pt>
    <dgm:pt modelId="{297298FD-FBD6-4967-B36A-B4465E1A07BB}" type="parTrans" cxnId="{E9CCCCC4-5863-43D6-BAFC-5C3F4E6A7D02}">
      <dgm:prSet/>
      <dgm:spPr/>
      <dgm:t>
        <a:bodyPr/>
        <a:lstStyle/>
        <a:p>
          <a:endParaRPr lang="es-ES">
            <a:latin typeface="Arial" panose="020B0604020202020204" pitchFamily="34" charset="0"/>
            <a:cs typeface="Arial" panose="020B0604020202020204" pitchFamily="34" charset="0"/>
          </a:endParaRPr>
        </a:p>
      </dgm:t>
    </dgm:pt>
    <dgm:pt modelId="{0E45FD8C-CBD6-4FFB-AF6F-4A7C2F02EA90}" type="sibTrans" cxnId="{E9CCCCC4-5863-43D6-BAFC-5C3F4E6A7D02}">
      <dgm:prSet/>
      <dgm:spPr/>
      <dgm:t>
        <a:bodyPr/>
        <a:lstStyle/>
        <a:p>
          <a:endParaRPr lang="es-ES">
            <a:latin typeface="Arial" panose="020B0604020202020204" pitchFamily="34" charset="0"/>
            <a:cs typeface="Arial" panose="020B0604020202020204" pitchFamily="34" charset="0"/>
          </a:endParaRPr>
        </a:p>
      </dgm:t>
    </dgm:pt>
    <dgm:pt modelId="{7C026AA3-E803-4269-A470-9C903CDF030E}">
      <dgm:prSet custT="1"/>
      <dgm:spPr>
        <a:solidFill>
          <a:schemeClr val="accent5">
            <a:lumMod val="75000"/>
            <a:alpha val="90000"/>
          </a:schemeClr>
        </a:solidFill>
        <a:ln>
          <a:solidFill>
            <a:schemeClr val="tx1">
              <a:alpha val="90000"/>
            </a:schemeClr>
          </a:solidFill>
        </a:ln>
      </dgm:spPr>
      <dgm:t>
        <a:bodyPr/>
        <a:lstStyle/>
        <a:p>
          <a:r>
            <a:rPr lang="es-ES" sz="800" b="1" i="0" u="none" dirty="0">
              <a:latin typeface="Arial" panose="020B0604020202020204" pitchFamily="34" charset="0"/>
              <a:cs typeface="Arial" panose="020B0604020202020204" pitchFamily="34" charset="0"/>
            </a:rPr>
            <a:t>Nov. 2022</a:t>
          </a:r>
          <a:endParaRPr lang="es-ES" sz="800" dirty="0">
            <a:latin typeface="Arial" panose="020B0604020202020204" pitchFamily="34" charset="0"/>
            <a:cs typeface="Arial" panose="020B0604020202020204" pitchFamily="34" charset="0"/>
          </a:endParaRPr>
        </a:p>
      </dgm:t>
    </dgm:pt>
    <dgm:pt modelId="{A2E6736E-D536-49EC-9F1E-BCE5198E6F05}" type="parTrans" cxnId="{18C65729-A0B8-4439-8AC6-05F49E86A45B}">
      <dgm:prSet/>
      <dgm:spPr/>
      <dgm:t>
        <a:bodyPr/>
        <a:lstStyle/>
        <a:p>
          <a:endParaRPr lang="es-ES">
            <a:latin typeface="Arial" panose="020B0604020202020204" pitchFamily="34" charset="0"/>
            <a:cs typeface="Arial" panose="020B0604020202020204" pitchFamily="34" charset="0"/>
          </a:endParaRPr>
        </a:p>
      </dgm:t>
    </dgm:pt>
    <dgm:pt modelId="{BB2EF64F-4C4F-4338-8723-BCEB87999BF9}" type="sibTrans" cxnId="{18C65729-A0B8-4439-8AC6-05F49E86A45B}">
      <dgm:prSet/>
      <dgm:spPr/>
      <dgm:t>
        <a:bodyPr/>
        <a:lstStyle/>
        <a:p>
          <a:endParaRPr lang="es-ES">
            <a:latin typeface="Arial" panose="020B0604020202020204" pitchFamily="34" charset="0"/>
            <a:cs typeface="Arial" panose="020B0604020202020204" pitchFamily="34" charset="0"/>
          </a:endParaRPr>
        </a:p>
      </dgm:t>
    </dgm:pt>
    <dgm:pt modelId="{FD721C77-4ABD-481B-93AD-B2D77C9B7004}">
      <dgm:prSet custT="1"/>
      <dgm:spPr>
        <a:solidFill>
          <a:schemeClr val="accent5">
            <a:lumMod val="40000"/>
            <a:lumOff val="60000"/>
            <a:alpha val="90000"/>
          </a:schemeClr>
        </a:solidFill>
      </dgm:spPr>
      <dgm:t>
        <a:bodyPr/>
        <a:lstStyle/>
        <a:p>
          <a:r>
            <a:rPr lang="es-ES" sz="700" b="1" i="1" u="none" baseline="0" dirty="0">
              <a:latin typeface="Arial" panose="020B0604020202020204" pitchFamily="34" charset="0"/>
              <a:cs typeface="Arial" panose="020B0604020202020204" pitchFamily="34" charset="0"/>
            </a:rPr>
            <a:t>Finales 2022/ principios 2023</a:t>
          </a:r>
          <a:endParaRPr lang="es-ES" sz="700" dirty="0">
            <a:latin typeface="Arial" panose="020B0604020202020204" pitchFamily="34" charset="0"/>
            <a:cs typeface="Arial" panose="020B0604020202020204" pitchFamily="34" charset="0"/>
          </a:endParaRPr>
        </a:p>
      </dgm:t>
    </dgm:pt>
    <dgm:pt modelId="{C41ECFFD-7B9A-4D16-B5B6-5599E3ADF7D4}" type="parTrans" cxnId="{03522162-A1C8-4395-8C03-6FDCCF1880FE}">
      <dgm:prSet/>
      <dgm:spPr/>
      <dgm:t>
        <a:bodyPr/>
        <a:lstStyle/>
        <a:p>
          <a:endParaRPr lang="es-ES">
            <a:latin typeface="Arial" panose="020B0604020202020204" pitchFamily="34" charset="0"/>
            <a:cs typeface="Arial" panose="020B0604020202020204" pitchFamily="34" charset="0"/>
          </a:endParaRPr>
        </a:p>
      </dgm:t>
    </dgm:pt>
    <dgm:pt modelId="{756CB7D4-0560-4E03-9F04-6D5802CB5070}" type="sibTrans" cxnId="{03522162-A1C8-4395-8C03-6FDCCF1880FE}">
      <dgm:prSet/>
      <dgm:spPr/>
      <dgm:t>
        <a:bodyPr/>
        <a:lstStyle/>
        <a:p>
          <a:endParaRPr lang="es-ES">
            <a:latin typeface="Arial" panose="020B0604020202020204" pitchFamily="34" charset="0"/>
            <a:cs typeface="Arial" panose="020B0604020202020204" pitchFamily="34" charset="0"/>
          </a:endParaRPr>
        </a:p>
      </dgm:t>
    </dgm:pt>
    <dgm:pt modelId="{C4F4431C-9EA2-4F37-BB0B-5A46856359DA}" type="pres">
      <dgm:prSet presAssocID="{38ECF213-B063-4CFD-A966-E78153EB8326}" presName="Name0" presStyleCnt="0">
        <dgm:presLayoutVars>
          <dgm:chPref val="3"/>
          <dgm:dir/>
          <dgm:animLvl val="lvl"/>
          <dgm:resizeHandles/>
        </dgm:presLayoutVars>
      </dgm:prSet>
      <dgm:spPr/>
    </dgm:pt>
    <dgm:pt modelId="{3B487FCE-5466-4723-8AB0-552E0103C2CD}" type="pres">
      <dgm:prSet presAssocID="{5AFE6CD1-281E-4F02-B7DA-FD29B798FBCF}" presName="horFlow" presStyleCnt="0"/>
      <dgm:spPr/>
    </dgm:pt>
    <dgm:pt modelId="{01767F9E-F4AC-4B5E-824F-BABFFBBA3B84}" type="pres">
      <dgm:prSet presAssocID="{5AFE6CD1-281E-4F02-B7DA-FD29B798FBCF}" presName="bigChev" presStyleLbl="node1" presStyleIdx="0" presStyleCnt="1"/>
      <dgm:spPr/>
    </dgm:pt>
    <dgm:pt modelId="{5E1AEF64-EDA4-479B-85BA-D4C005AB01C2}" type="pres">
      <dgm:prSet presAssocID="{B546B81F-1885-459F-979C-A82A1C1D311F}" presName="parTrans" presStyleCnt="0"/>
      <dgm:spPr/>
    </dgm:pt>
    <dgm:pt modelId="{8F3D1B50-88D5-411D-9E56-EAF17377E104}" type="pres">
      <dgm:prSet presAssocID="{43D8618F-A29E-453D-A68A-5351CB5279E1}" presName="node" presStyleLbl="alignAccFollowNode1" presStyleIdx="0" presStyleCnt="12">
        <dgm:presLayoutVars>
          <dgm:bulletEnabled val="1"/>
        </dgm:presLayoutVars>
      </dgm:prSet>
      <dgm:spPr/>
    </dgm:pt>
    <dgm:pt modelId="{A56E9DB0-0F1A-4EDE-8B7D-80202CC49996}" type="pres">
      <dgm:prSet presAssocID="{E9EB2DEA-EC2E-410C-AF34-8AF7EB6B9A56}" presName="sibTrans" presStyleCnt="0"/>
      <dgm:spPr/>
    </dgm:pt>
    <dgm:pt modelId="{5EC9E7BD-25E3-430B-A12F-C0DC403C688F}" type="pres">
      <dgm:prSet presAssocID="{74D55D36-2E95-4992-8BC4-918DE95CFF9E}" presName="node" presStyleLbl="alignAccFollowNode1" presStyleIdx="1" presStyleCnt="12">
        <dgm:presLayoutVars>
          <dgm:bulletEnabled val="1"/>
        </dgm:presLayoutVars>
      </dgm:prSet>
      <dgm:spPr/>
    </dgm:pt>
    <dgm:pt modelId="{DB91A79D-357A-4AA6-8093-537962053DAF}" type="pres">
      <dgm:prSet presAssocID="{A8D3B865-F123-4A65-BC8F-EC9D683F7966}" presName="sibTrans" presStyleCnt="0"/>
      <dgm:spPr/>
    </dgm:pt>
    <dgm:pt modelId="{FCB2C44C-AE6D-4126-A5C7-4986C4E0C372}" type="pres">
      <dgm:prSet presAssocID="{A5FB84A9-261F-473E-AFE0-44846B75884A}" presName="node" presStyleLbl="alignAccFollowNode1" presStyleIdx="2" presStyleCnt="12">
        <dgm:presLayoutVars>
          <dgm:bulletEnabled val="1"/>
        </dgm:presLayoutVars>
      </dgm:prSet>
      <dgm:spPr/>
    </dgm:pt>
    <dgm:pt modelId="{7B75D709-7344-4EE6-92EA-D7AD59FC545C}" type="pres">
      <dgm:prSet presAssocID="{51AAED8E-4A8B-49DB-A945-0BB6E78E55C4}" presName="sibTrans" presStyleCnt="0"/>
      <dgm:spPr/>
    </dgm:pt>
    <dgm:pt modelId="{CED9DE3D-63E9-4E0B-9355-0A4EE84BD465}" type="pres">
      <dgm:prSet presAssocID="{208B2523-4EB4-4B5A-AA59-083D23F02DD6}" presName="node" presStyleLbl="alignAccFollowNode1" presStyleIdx="3" presStyleCnt="12">
        <dgm:presLayoutVars>
          <dgm:bulletEnabled val="1"/>
        </dgm:presLayoutVars>
      </dgm:prSet>
      <dgm:spPr/>
    </dgm:pt>
    <dgm:pt modelId="{7AC22EF2-7EBA-4D65-A217-A499420841C1}" type="pres">
      <dgm:prSet presAssocID="{55C21315-94F4-41E8-91A0-15440170095C}" presName="sibTrans" presStyleCnt="0"/>
      <dgm:spPr/>
    </dgm:pt>
    <dgm:pt modelId="{2DD0D1B9-F266-481F-B133-F91BE22D0E95}" type="pres">
      <dgm:prSet presAssocID="{F002F2BA-7D79-43FE-A73F-AD382714514A}" presName="node" presStyleLbl="alignAccFollowNode1" presStyleIdx="4" presStyleCnt="12">
        <dgm:presLayoutVars>
          <dgm:bulletEnabled val="1"/>
        </dgm:presLayoutVars>
      </dgm:prSet>
      <dgm:spPr/>
    </dgm:pt>
    <dgm:pt modelId="{87CD22B6-A52C-4FCC-96B4-9573F74022F2}" type="pres">
      <dgm:prSet presAssocID="{C1F5ACBC-EA5B-4B19-9589-FF030F6E05CB}" presName="sibTrans" presStyleCnt="0"/>
      <dgm:spPr/>
    </dgm:pt>
    <dgm:pt modelId="{E99BC48F-4A2E-4AE8-9EF9-F5CEFB41BB87}" type="pres">
      <dgm:prSet presAssocID="{0CCA815D-38E3-459D-B626-52949E9526E2}" presName="node" presStyleLbl="alignAccFollowNode1" presStyleIdx="5" presStyleCnt="12">
        <dgm:presLayoutVars>
          <dgm:bulletEnabled val="1"/>
        </dgm:presLayoutVars>
      </dgm:prSet>
      <dgm:spPr/>
    </dgm:pt>
    <dgm:pt modelId="{83868FA3-BE38-4846-B22C-BEF228AB03B6}" type="pres">
      <dgm:prSet presAssocID="{CB0DC226-621B-4A39-B9E7-31E4CB881CCD}" presName="sibTrans" presStyleCnt="0"/>
      <dgm:spPr/>
    </dgm:pt>
    <dgm:pt modelId="{43294108-19DF-41B9-8F1A-9C4BEDF98C21}" type="pres">
      <dgm:prSet presAssocID="{3C92ECED-00A0-48A5-A34A-A9896F8B7221}" presName="node" presStyleLbl="alignAccFollowNode1" presStyleIdx="6" presStyleCnt="12">
        <dgm:presLayoutVars>
          <dgm:bulletEnabled val="1"/>
        </dgm:presLayoutVars>
      </dgm:prSet>
      <dgm:spPr/>
    </dgm:pt>
    <dgm:pt modelId="{26DF099D-393C-4AFE-967C-C9A99EC751E7}" type="pres">
      <dgm:prSet presAssocID="{B9E3DFC0-4DE8-4539-97D9-CF828E28D8DD}" presName="sibTrans" presStyleCnt="0"/>
      <dgm:spPr/>
    </dgm:pt>
    <dgm:pt modelId="{2168F705-F488-4C45-BB31-0F6609791656}" type="pres">
      <dgm:prSet presAssocID="{B00DCC99-1FD2-47F4-9C72-79CC641D75F4}" presName="node" presStyleLbl="alignAccFollowNode1" presStyleIdx="7" presStyleCnt="12">
        <dgm:presLayoutVars>
          <dgm:bulletEnabled val="1"/>
        </dgm:presLayoutVars>
      </dgm:prSet>
      <dgm:spPr/>
    </dgm:pt>
    <dgm:pt modelId="{1B92373C-0523-499A-9D39-85512ED64F9D}" type="pres">
      <dgm:prSet presAssocID="{7288D137-0434-4FB5-B5F6-4165D826EEB7}" presName="sibTrans" presStyleCnt="0"/>
      <dgm:spPr/>
    </dgm:pt>
    <dgm:pt modelId="{412E5746-0247-4EF7-A809-BA21B0EEE1EB}" type="pres">
      <dgm:prSet presAssocID="{31E0FC78-D98D-4047-AB77-F78CA5B5A2C6}" presName="node" presStyleLbl="alignAccFollowNode1" presStyleIdx="8" presStyleCnt="12">
        <dgm:presLayoutVars>
          <dgm:bulletEnabled val="1"/>
        </dgm:presLayoutVars>
      </dgm:prSet>
      <dgm:spPr/>
    </dgm:pt>
    <dgm:pt modelId="{95A4A463-6EF1-4562-83F8-F14023165E30}" type="pres">
      <dgm:prSet presAssocID="{421DC878-B973-450C-B900-3438E4C76C4F}" presName="sibTrans" presStyleCnt="0"/>
      <dgm:spPr/>
    </dgm:pt>
    <dgm:pt modelId="{3570652E-E1AC-4CD8-A74A-64080DEA6001}" type="pres">
      <dgm:prSet presAssocID="{AACFC053-85CA-4115-A508-9452B412A04E}" presName="node" presStyleLbl="alignAccFollowNode1" presStyleIdx="9" presStyleCnt="12">
        <dgm:presLayoutVars>
          <dgm:bulletEnabled val="1"/>
        </dgm:presLayoutVars>
      </dgm:prSet>
      <dgm:spPr/>
    </dgm:pt>
    <dgm:pt modelId="{D47D0D57-8ED9-4E61-A26F-2BDFD3E4A0C3}" type="pres">
      <dgm:prSet presAssocID="{0E45FD8C-CBD6-4FFB-AF6F-4A7C2F02EA90}" presName="sibTrans" presStyleCnt="0"/>
      <dgm:spPr/>
    </dgm:pt>
    <dgm:pt modelId="{02F96493-ABC6-47BC-A859-EF340990D143}" type="pres">
      <dgm:prSet presAssocID="{7C026AA3-E803-4269-A470-9C903CDF030E}" presName="node" presStyleLbl="alignAccFollowNode1" presStyleIdx="10" presStyleCnt="12">
        <dgm:presLayoutVars>
          <dgm:bulletEnabled val="1"/>
        </dgm:presLayoutVars>
      </dgm:prSet>
      <dgm:spPr/>
    </dgm:pt>
    <dgm:pt modelId="{984D69FE-347A-4854-B53E-7BAAAE62E6AE}" type="pres">
      <dgm:prSet presAssocID="{BB2EF64F-4C4F-4338-8723-BCEB87999BF9}" presName="sibTrans" presStyleCnt="0"/>
      <dgm:spPr/>
    </dgm:pt>
    <dgm:pt modelId="{0A8E976F-D5F7-4C57-91C8-F61D49E97034}" type="pres">
      <dgm:prSet presAssocID="{FD721C77-4ABD-481B-93AD-B2D77C9B7004}" presName="node" presStyleLbl="alignAccFollowNode1" presStyleIdx="11" presStyleCnt="12">
        <dgm:presLayoutVars>
          <dgm:bulletEnabled val="1"/>
        </dgm:presLayoutVars>
      </dgm:prSet>
      <dgm:spPr/>
    </dgm:pt>
  </dgm:ptLst>
  <dgm:cxnLst>
    <dgm:cxn modelId="{FE801819-8301-4F71-8FAA-C9962BC7E94B}" type="presOf" srcId="{7C026AA3-E803-4269-A470-9C903CDF030E}" destId="{02F96493-ABC6-47BC-A859-EF340990D143}" srcOrd="0" destOrd="0" presId="urn:microsoft.com/office/officeart/2005/8/layout/lProcess3"/>
    <dgm:cxn modelId="{1051CF19-4802-4CD3-9DF1-B32EDB9DC2EE}" srcId="{5AFE6CD1-281E-4F02-B7DA-FD29B798FBCF}" destId="{74D55D36-2E95-4992-8BC4-918DE95CFF9E}" srcOrd="1" destOrd="0" parTransId="{BCFA776B-C520-4871-97CD-BD5DB5FCAE0C}" sibTransId="{A8D3B865-F123-4A65-BC8F-EC9D683F7966}"/>
    <dgm:cxn modelId="{30644426-D943-48EC-8A9C-E8FFA8CEDB9D}" srcId="{5AFE6CD1-281E-4F02-B7DA-FD29B798FBCF}" destId="{0CCA815D-38E3-459D-B626-52949E9526E2}" srcOrd="5" destOrd="0" parTransId="{12DC6803-7C71-4374-ADFD-95B0E60DC10A}" sibTransId="{CB0DC226-621B-4A39-B9E7-31E4CB881CCD}"/>
    <dgm:cxn modelId="{18C65729-A0B8-4439-8AC6-05F49E86A45B}" srcId="{5AFE6CD1-281E-4F02-B7DA-FD29B798FBCF}" destId="{7C026AA3-E803-4269-A470-9C903CDF030E}" srcOrd="10" destOrd="0" parTransId="{A2E6736E-D536-49EC-9F1E-BCE5198E6F05}" sibTransId="{BB2EF64F-4C4F-4338-8723-BCEB87999BF9}"/>
    <dgm:cxn modelId="{6AFAFB2A-3326-4F9E-83C9-2BE7402C7B57}" type="presOf" srcId="{208B2523-4EB4-4B5A-AA59-083D23F02DD6}" destId="{CED9DE3D-63E9-4E0B-9355-0A4EE84BD465}" srcOrd="0" destOrd="0" presId="urn:microsoft.com/office/officeart/2005/8/layout/lProcess3"/>
    <dgm:cxn modelId="{DC1E5B2C-9336-4153-A284-495786C7AE46}" srcId="{38ECF213-B063-4CFD-A966-E78153EB8326}" destId="{5AFE6CD1-281E-4F02-B7DA-FD29B798FBCF}" srcOrd="0" destOrd="0" parTransId="{DE3A2A73-B7D9-444B-B8D1-DA4AD343B67C}" sibTransId="{12CFBD43-CEB8-4621-B762-2A6167B831BE}"/>
    <dgm:cxn modelId="{8D0CB82F-FE0E-4584-AB19-9007DA867545}" srcId="{5AFE6CD1-281E-4F02-B7DA-FD29B798FBCF}" destId="{F002F2BA-7D79-43FE-A73F-AD382714514A}" srcOrd="4" destOrd="0" parTransId="{1AE245EC-B06F-4243-8FB6-F4B86659D974}" sibTransId="{C1F5ACBC-EA5B-4B19-9589-FF030F6E05CB}"/>
    <dgm:cxn modelId="{019AA636-B6CA-41DC-B395-218871B5E8AC}" srcId="{5AFE6CD1-281E-4F02-B7DA-FD29B798FBCF}" destId="{208B2523-4EB4-4B5A-AA59-083D23F02DD6}" srcOrd="3" destOrd="0" parTransId="{BD22855C-DDF3-496A-8651-380A201E6673}" sibTransId="{55C21315-94F4-41E8-91A0-15440170095C}"/>
    <dgm:cxn modelId="{4961AE3E-1D43-4D75-A830-910C54F72454}" type="presOf" srcId="{A5FB84A9-261F-473E-AFE0-44846B75884A}" destId="{FCB2C44C-AE6D-4126-A5C7-4986C4E0C372}" srcOrd="0" destOrd="0" presId="urn:microsoft.com/office/officeart/2005/8/layout/lProcess3"/>
    <dgm:cxn modelId="{03522162-A1C8-4395-8C03-6FDCCF1880FE}" srcId="{5AFE6CD1-281E-4F02-B7DA-FD29B798FBCF}" destId="{FD721C77-4ABD-481B-93AD-B2D77C9B7004}" srcOrd="11" destOrd="0" parTransId="{C41ECFFD-7B9A-4D16-B5B6-5599E3ADF7D4}" sibTransId="{756CB7D4-0560-4E03-9F04-6D5802CB5070}"/>
    <dgm:cxn modelId="{90577772-69A3-4CAF-9D1B-D0ED5BF21DAC}" type="presOf" srcId="{F002F2BA-7D79-43FE-A73F-AD382714514A}" destId="{2DD0D1B9-F266-481F-B133-F91BE22D0E95}" srcOrd="0" destOrd="0" presId="urn:microsoft.com/office/officeart/2005/8/layout/lProcess3"/>
    <dgm:cxn modelId="{D7DE9287-DBBC-4479-A181-6AB2CECDC9AB}" type="presOf" srcId="{B00DCC99-1FD2-47F4-9C72-79CC641D75F4}" destId="{2168F705-F488-4C45-BB31-0F6609791656}" srcOrd="0" destOrd="0" presId="urn:microsoft.com/office/officeart/2005/8/layout/lProcess3"/>
    <dgm:cxn modelId="{C5DECDA8-3D09-4CFC-863E-4C92FB84750F}" type="presOf" srcId="{38ECF213-B063-4CFD-A966-E78153EB8326}" destId="{C4F4431C-9EA2-4F37-BB0B-5A46856359DA}" srcOrd="0" destOrd="0" presId="urn:microsoft.com/office/officeart/2005/8/layout/lProcess3"/>
    <dgm:cxn modelId="{7B1A76AC-3520-4358-9C64-A92850338816}" srcId="{5AFE6CD1-281E-4F02-B7DA-FD29B798FBCF}" destId="{43D8618F-A29E-453D-A68A-5351CB5279E1}" srcOrd="0" destOrd="0" parTransId="{B546B81F-1885-459F-979C-A82A1C1D311F}" sibTransId="{E9EB2DEA-EC2E-410C-AF34-8AF7EB6B9A56}"/>
    <dgm:cxn modelId="{1F1E6AAD-6C46-4ADC-A0A5-B786DE49FCE3}" type="presOf" srcId="{74D55D36-2E95-4992-8BC4-918DE95CFF9E}" destId="{5EC9E7BD-25E3-430B-A12F-C0DC403C688F}" srcOrd="0" destOrd="0" presId="urn:microsoft.com/office/officeart/2005/8/layout/lProcess3"/>
    <dgm:cxn modelId="{9961D4BA-1D3D-451C-BAE9-CC35E5F87417}" type="presOf" srcId="{3C92ECED-00A0-48A5-A34A-A9896F8B7221}" destId="{43294108-19DF-41B9-8F1A-9C4BEDF98C21}" srcOrd="0" destOrd="0" presId="urn:microsoft.com/office/officeart/2005/8/layout/lProcess3"/>
    <dgm:cxn modelId="{0A3AEBBF-C0A6-433F-AC0F-EE65F89B487C}" srcId="{5AFE6CD1-281E-4F02-B7DA-FD29B798FBCF}" destId="{31E0FC78-D98D-4047-AB77-F78CA5B5A2C6}" srcOrd="8" destOrd="0" parTransId="{C7700550-149F-4E42-B075-2A995DB85F58}" sibTransId="{421DC878-B973-450C-B900-3438E4C76C4F}"/>
    <dgm:cxn modelId="{E9CCCCC4-5863-43D6-BAFC-5C3F4E6A7D02}" srcId="{5AFE6CD1-281E-4F02-B7DA-FD29B798FBCF}" destId="{AACFC053-85CA-4115-A508-9452B412A04E}" srcOrd="9" destOrd="0" parTransId="{297298FD-FBD6-4967-B36A-B4465E1A07BB}" sibTransId="{0E45FD8C-CBD6-4FFB-AF6F-4A7C2F02EA90}"/>
    <dgm:cxn modelId="{0188D5C8-F99B-4E21-9AEE-AACA2E6D2ABE}" type="presOf" srcId="{FD721C77-4ABD-481B-93AD-B2D77C9B7004}" destId="{0A8E976F-D5F7-4C57-91C8-F61D49E97034}" srcOrd="0" destOrd="0" presId="urn:microsoft.com/office/officeart/2005/8/layout/lProcess3"/>
    <dgm:cxn modelId="{7D871CD1-7E32-478A-A7E0-A0EA896823FD}" srcId="{5AFE6CD1-281E-4F02-B7DA-FD29B798FBCF}" destId="{B00DCC99-1FD2-47F4-9C72-79CC641D75F4}" srcOrd="7" destOrd="0" parTransId="{E7A11CC9-CA80-4991-A638-9AE2DC164CCA}" sibTransId="{7288D137-0434-4FB5-B5F6-4165D826EEB7}"/>
    <dgm:cxn modelId="{698356D5-9040-4E95-84CC-4BB66246D0DD}" srcId="{5AFE6CD1-281E-4F02-B7DA-FD29B798FBCF}" destId="{A5FB84A9-261F-473E-AFE0-44846B75884A}" srcOrd="2" destOrd="0" parTransId="{D4DAD553-BEF2-47FD-95E8-BE175A2F9822}" sibTransId="{51AAED8E-4A8B-49DB-A945-0BB6E78E55C4}"/>
    <dgm:cxn modelId="{FD35B9EB-5C95-40D3-8973-5835EB1E3D3A}" type="presOf" srcId="{AACFC053-85CA-4115-A508-9452B412A04E}" destId="{3570652E-E1AC-4CD8-A74A-64080DEA6001}" srcOrd="0" destOrd="0" presId="urn:microsoft.com/office/officeart/2005/8/layout/lProcess3"/>
    <dgm:cxn modelId="{060B1DEC-7172-4053-9218-748DB2267B91}" type="presOf" srcId="{0CCA815D-38E3-459D-B626-52949E9526E2}" destId="{E99BC48F-4A2E-4AE8-9EF9-F5CEFB41BB87}" srcOrd="0" destOrd="0" presId="urn:microsoft.com/office/officeart/2005/8/layout/lProcess3"/>
    <dgm:cxn modelId="{E22435F9-650F-4196-AB53-D416D7DF9818}" type="presOf" srcId="{31E0FC78-D98D-4047-AB77-F78CA5B5A2C6}" destId="{412E5746-0247-4EF7-A809-BA21B0EEE1EB}" srcOrd="0" destOrd="0" presId="urn:microsoft.com/office/officeart/2005/8/layout/lProcess3"/>
    <dgm:cxn modelId="{BA0550FB-6538-44AB-A633-41F2CFF37907}" type="presOf" srcId="{43D8618F-A29E-453D-A68A-5351CB5279E1}" destId="{8F3D1B50-88D5-411D-9E56-EAF17377E104}" srcOrd="0" destOrd="0" presId="urn:microsoft.com/office/officeart/2005/8/layout/lProcess3"/>
    <dgm:cxn modelId="{E6C845FD-662E-438A-8EFE-1B36C61364DD}" srcId="{5AFE6CD1-281E-4F02-B7DA-FD29B798FBCF}" destId="{3C92ECED-00A0-48A5-A34A-A9896F8B7221}" srcOrd="6" destOrd="0" parTransId="{F1656709-CD9F-4EF4-8077-498BF4568340}" sibTransId="{B9E3DFC0-4DE8-4539-97D9-CF828E28D8DD}"/>
    <dgm:cxn modelId="{F2CD59FD-2F90-46E2-B900-0944CFBFF526}" type="presOf" srcId="{5AFE6CD1-281E-4F02-B7DA-FD29B798FBCF}" destId="{01767F9E-F4AC-4B5E-824F-BABFFBBA3B84}" srcOrd="0" destOrd="0" presId="urn:microsoft.com/office/officeart/2005/8/layout/lProcess3"/>
    <dgm:cxn modelId="{40624887-D020-4030-BF98-E62F9A27355A}" type="presParOf" srcId="{C4F4431C-9EA2-4F37-BB0B-5A46856359DA}" destId="{3B487FCE-5466-4723-8AB0-552E0103C2CD}" srcOrd="0" destOrd="0" presId="urn:microsoft.com/office/officeart/2005/8/layout/lProcess3"/>
    <dgm:cxn modelId="{2442C501-A765-4324-8EDC-FB527868D135}" type="presParOf" srcId="{3B487FCE-5466-4723-8AB0-552E0103C2CD}" destId="{01767F9E-F4AC-4B5E-824F-BABFFBBA3B84}" srcOrd="0" destOrd="0" presId="urn:microsoft.com/office/officeart/2005/8/layout/lProcess3"/>
    <dgm:cxn modelId="{159A1B38-8B81-42A1-8726-2816F3130519}" type="presParOf" srcId="{3B487FCE-5466-4723-8AB0-552E0103C2CD}" destId="{5E1AEF64-EDA4-479B-85BA-D4C005AB01C2}" srcOrd="1" destOrd="0" presId="urn:microsoft.com/office/officeart/2005/8/layout/lProcess3"/>
    <dgm:cxn modelId="{6AC80F1A-64DC-47AE-B3E4-F4426CEDF374}" type="presParOf" srcId="{3B487FCE-5466-4723-8AB0-552E0103C2CD}" destId="{8F3D1B50-88D5-411D-9E56-EAF17377E104}" srcOrd="2" destOrd="0" presId="urn:microsoft.com/office/officeart/2005/8/layout/lProcess3"/>
    <dgm:cxn modelId="{3A89083B-349A-41F5-8787-F338D2F658C8}" type="presParOf" srcId="{3B487FCE-5466-4723-8AB0-552E0103C2CD}" destId="{A56E9DB0-0F1A-4EDE-8B7D-80202CC49996}" srcOrd="3" destOrd="0" presId="urn:microsoft.com/office/officeart/2005/8/layout/lProcess3"/>
    <dgm:cxn modelId="{A72EE4F0-856E-4BCC-96D1-C8EF2F03BD65}" type="presParOf" srcId="{3B487FCE-5466-4723-8AB0-552E0103C2CD}" destId="{5EC9E7BD-25E3-430B-A12F-C0DC403C688F}" srcOrd="4" destOrd="0" presId="urn:microsoft.com/office/officeart/2005/8/layout/lProcess3"/>
    <dgm:cxn modelId="{D6DA5CD7-5D30-4854-B4EB-47E67CFEF7E5}" type="presParOf" srcId="{3B487FCE-5466-4723-8AB0-552E0103C2CD}" destId="{DB91A79D-357A-4AA6-8093-537962053DAF}" srcOrd="5" destOrd="0" presId="urn:microsoft.com/office/officeart/2005/8/layout/lProcess3"/>
    <dgm:cxn modelId="{F8B306ED-526B-4EFF-8362-371F771994FB}" type="presParOf" srcId="{3B487FCE-5466-4723-8AB0-552E0103C2CD}" destId="{FCB2C44C-AE6D-4126-A5C7-4986C4E0C372}" srcOrd="6" destOrd="0" presId="urn:microsoft.com/office/officeart/2005/8/layout/lProcess3"/>
    <dgm:cxn modelId="{8603AFFE-D147-4794-BD02-79DA9C891A9E}" type="presParOf" srcId="{3B487FCE-5466-4723-8AB0-552E0103C2CD}" destId="{7B75D709-7344-4EE6-92EA-D7AD59FC545C}" srcOrd="7" destOrd="0" presId="urn:microsoft.com/office/officeart/2005/8/layout/lProcess3"/>
    <dgm:cxn modelId="{9F059964-D8DD-4DE1-941B-B8FB4A0419A6}" type="presParOf" srcId="{3B487FCE-5466-4723-8AB0-552E0103C2CD}" destId="{CED9DE3D-63E9-4E0B-9355-0A4EE84BD465}" srcOrd="8" destOrd="0" presId="urn:microsoft.com/office/officeart/2005/8/layout/lProcess3"/>
    <dgm:cxn modelId="{3CCA3782-C136-4F11-B982-DDF594EE5CA9}" type="presParOf" srcId="{3B487FCE-5466-4723-8AB0-552E0103C2CD}" destId="{7AC22EF2-7EBA-4D65-A217-A499420841C1}" srcOrd="9" destOrd="0" presId="urn:microsoft.com/office/officeart/2005/8/layout/lProcess3"/>
    <dgm:cxn modelId="{B61A444D-0CCB-4D47-8FF4-8EDB9FDBA7D4}" type="presParOf" srcId="{3B487FCE-5466-4723-8AB0-552E0103C2CD}" destId="{2DD0D1B9-F266-481F-B133-F91BE22D0E95}" srcOrd="10" destOrd="0" presId="urn:microsoft.com/office/officeart/2005/8/layout/lProcess3"/>
    <dgm:cxn modelId="{2DCDB1CB-A8BB-44F3-9D86-D1F3DE84C66B}" type="presParOf" srcId="{3B487FCE-5466-4723-8AB0-552E0103C2CD}" destId="{87CD22B6-A52C-4FCC-96B4-9573F74022F2}" srcOrd="11" destOrd="0" presId="urn:microsoft.com/office/officeart/2005/8/layout/lProcess3"/>
    <dgm:cxn modelId="{214669C2-AAF0-46F9-90D2-F6C27DE722BE}" type="presParOf" srcId="{3B487FCE-5466-4723-8AB0-552E0103C2CD}" destId="{E99BC48F-4A2E-4AE8-9EF9-F5CEFB41BB87}" srcOrd="12" destOrd="0" presId="urn:microsoft.com/office/officeart/2005/8/layout/lProcess3"/>
    <dgm:cxn modelId="{A4685E5F-3C3C-4E62-B736-96CE3FB2BD85}" type="presParOf" srcId="{3B487FCE-5466-4723-8AB0-552E0103C2CD}" destId="{83868FA3-BE38-4846-B22C-BEF228AB03B6}" srcOrd="13" destOrd="0" presId="urn:microsoft.com/office/officeart/2005/8/layout/lProcess3"/>
    <dgm:cxn modelId="{488B2706-6142-4B79-81D6-B41845D78AC8}" type="presParOf" srcId="{3B487FCE-5466-4723-8AB0-552E0103C2CD}" destId="{43294108-19DF-41B9-8F1A-9C4BEDF98C21}" srcOrd="14" destOrd="0" presId="urn:microsoft.com/office/officeart/2005/8/layout/lProcess3"/>
    <dgm:cxn modelId="{4CA6B8E1-B0FF-4248-BA01-0F3CF733BC25}" type="presParOf" srcId="{3B487FCE-5466-4723-8AB0-552E0103C2CD}" destId="{26DF099D-393C-4AFE-967C-C9A99EC751E7}" srcOrd="15" destOrd="0" presId="urn:microsoft.com/office/officeart/2005/8/layout/lProcess3"/>
    <dgm:cxn modelId="{31904065-3B60-47D8-B6D8-CA8C0D5B9F86}" type="presParOf" srcId="{3B487FCE-5466-4723-8AB0-552E0103C2CD}" destId="{2168F705-F488-4C45-BB31-0F6609791656}" srcOrd="16" destOrd="0" presId="urn:microsoft.com/office/officeart/2005/8/layout/lProcess3"/>
    <dgm:cxn modelId="{0798E192-67A6-4684-8A3A-4962483AC5CB}" type="presParOf" srcId="{3B487FCE-5466-4723-8AB0-552E0103C2CD}" destId="{1B92373C-0523-499A-9D39-85512ED64F9D}" srcOrd="17" destOrd="0" presId="urn:microsoft.com/office/officeart/2005/8/layout/lProcess3"/>
    <dgm:cxn modelId="{3FF1D647-88F7-4379-B273-9E3FBFF2F26B}" type="presParOf" srcId="{3B487FCE-5466-4723-8AB0-552E0103C2CD}" destId="{412E5746-0247-4EF7-A809-BA21B0EEE1EB}" srcOrd="18" destOrd="0" presId="urn:microsoft.com/office/officeart/2005/8/layout/lProcess3"/>
    <dgm:cxn modelId="{B325CB11-69A8-46B5-AA78-484196FEC8E3}" type="presParOf" srcId="{3B487FCE-5466-4723-8AB0-552E0103C2CD}" destId="{95A4A463-6EF1-4562-83F8-F14023165E30}" srcOrd="19" destOrd="0" presId="urn:microsoft.com/office/officeart/2005/8/layout/lProcess3"/>
    <dgm:cxn modelId="{F1DCE6B0-D12B-4801-AD57-D1E9B1D86A10}" type="presParOf" srcId="{3B487FCE-5466-4723-8AB0-552E0103C2CD}" destId="{3570652E-E1AC-4CD8-A74A-64080DEA6001}" srcOrd="20" destOrd="0" presId="urn:microsoft.com/office/officeart/2005/8/layout/lProcess3"/>
    <dgm:cxn modelId="{61A56FC6-6C0C-47E2-8F7B-BCE24E672620}" type="presParOf" srcId="{3B487FCE-5466-4723-8AB0-552E0103C2CD}" destId="{D47D0D57-8ED9-4E61-A26F-2BDFD3E4A0C3}" srcOrd="21" destOrd="0" presId="urn:microsoft.com/office/officeart/2005/8/layout/lProcess3"/>
    <dgm:cxn modelId="{F7A6C58B-A93E-4E16-993D-7B608E7C8039}" type="presParOf" srcId="{3B487FCE-5466-4723-8AB0-552E0103C2CD}" destId="{02F96493-ABC6-47BC-A859-EF340990D143}" srcOrd="22" destOrd="0" presId="urn:microsoft.com/office/officeart/2005/8/layout/lProcess3"/>
    <dgm:cxn modelId="{EA26C276-53F2-44EE-8FD0-5915EDEC5017}" type="presParOf" srcId="{3B487FCE-5466-4723-8AB0-552E0103C2CD}" destId="{984D69FE-347A-4854-B53E-7BAAAE62E6AE}" srcOrd="23" destOrd="0" presId="urn:microsoft.com/office/officeart/2005/8/layout/lProcess3"/>
    <dgm:cxn modelId="{2E08134B-4713-49A2-B95F-E6D70F9347A9}" type="presParOf" srcId="{3B487FCE-5466-4723-8AB0-552E0103C2CD}" destId="{0A8E976F-D5F7-4C57-91C8-F61D49E97034}" srcOrd="24" destOrd="0" presId="urn:microsoft.com/office/officeart/2005/8/layout/lProcess3"/>
  </dgm:cxnLst>
  <dgm:bg/>
  <dgm:whole/>
  <dgm:extLst>
    <a:ext uri="http://schemas.microsoft.com/office/drawing/2008/diagram">
      <dsp:dataModelExt xmlns:dsp="http://schemas.microsoft.com/office/drawing/2008/diagram" relId="rId1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2EB77383-6871-4D78-BC0D-27EC89F64895}" type="doc">
      <dgm:prSet loTypeId="urn:microsoft.com/office/officeart/2008/layout/CircleAccentTimeline" loCatId="process" qsTypeId="urn:microsoft.com/office/officeart/2005/8/quickstyle/simple1" qsCatId="simple" csTypeId="urn:microsoft.com/office/officeart/2005/8/colors/accent1_2" csCatId="accent1" phldr="1"/>
      <dgm:spPr/>
      <dgm:t>
        <a:bodyPr/>
        <a:lstStyle/>
        <a:p>
          <a:endParaRPr lang="es-ES"/>
        </a:p>
      </dgm:t>
    </dgm:pt>
    <dgm:pt modelId="{AA564D97-EB45-45E3-895C-39BF03535967}">
      <dgm:prSet custT="1"/>
      <dgm:spPr/>
      <dgm:t>
        <a:bodyPr/>
        <a:lstStyle/>
        <a:p>
          <a:pPr rtl="0"/>
          <a:r>
            <a:rPr lang="es-ES" sz="900" b="1" dirty="0">
              <a:latin typeface="Arial" panose="020B0604020202020204" pitchFamily="34" charset="0"/>
              <a:cs typeface="Arial" panose="020B0604020202020204" pitchFamily="34" charset="0"/>
            </a:rPr>
            <a:t>Reactivación grupo de trabajo</a:t>
          </a:r>
          <a:endParaRPr lang="es-ES" sz="900" dirty="0">
            <a:latin typeface="Arial" panose="020B0604020202020204" pitchFamily="34" charset="0"/>
            <a:cs typeface="Arial" panose="020B0604020202020204" pitchFamily="34" charset="0"/>
          </a:endParaRPr>
        </a:p>
      </dgm:t>
    </dgm:pt>
    <dgm:pt modelId="{3DA630EA-01BD-49F4-B211-A583DDEA8F2E}" type="parTrans" cxnId="{D294B844-3864-452E-8E6D-C0171E25B23C}">
      <dgm:prSet/>
      <dgm:spPr/>
      <dgm:t>
        <a:bodyPr/>
        <a:lstStyle/>
        <a:p>
          <a:endParaRPr lang="es-ES" sz="1000"/>
        </a:p>
      </dgm:t>
    </dgm:pt>
    <dgm:pt modelId="{48963A48-349C-4A35-B780-ACA82822F833}" type="sibTrans" cxnId="{D294B844-3864-452E-8E6D-C0171E25B23C}">
      <dgm:prSet/>
      <dgm:spPr/>
      <dgm:t>
        <a:bodyPr/>
        <a:lstStyle/>
        <a:p>
          <a:endParaRPr lang="es-ES" sz="1000"/>
        </a:p>
      </dgm:t>
    </dgm:pt>
    <dgm:pt modelId="{C69FC1AA-DEB2-4E24-8FAB-9F64933390D3}">
      <dgm:prSet custT="1"/>
      <dgm:spPr/>
      <dgm:t>
        <a:bodyPr/>
        <a:lstStyle/>
        <a:p>
          <a:pPr rtl="0"/>
          <a:r>
            <a:rPr lang="es-ES" sz="900" b="1" dirty="0">
              <a:latin typeface="Arial" panose="020B0604020202020204" pitchFamily="34" charset="0"/>
              <a:cs typeface="Arial" panose="020B0604020202020204" pitchFamily="34" charset="0"/>
            </a:rPr>
            <a:t>Posiciones iniciales</a:t>
          </a:r>
          <a:endParaRPr lang="es-ES" sz="900" dirty="0">
            <a:latin typeface="Arial" panose="020B0604020202020204" pitchFamily="34" charset="0"/>
            <a:cs typeface="Arial" panose="020B0604020202020204" pitchFamily="34" charset="0"/>
          </a:endParaRPr>
        </a:p>
      </dgm:t>
    </dgm:pt>
    <dgm:pt modelId="{EC3F1FFC-BE55-4853-A497-3FD25DE3EA1D}" type="parTrans" cxnId="{1748C77D-34D1-4CF4-B969-1F022079E661}">
      <dgm:prSet/>
      <dgm:spPr/>
      <dgm:t>
        <a:bodyPr/>
        <a:lstStyle/>
        <a:p>
          <a:endParaRPr lang="es-ES" sz="1000"/>
        </a:p>
      </dgm:t>
    </dgm:pt>
    <dgm:pt modelId="{D3083560-42D2-4832-A3A5-97CAF675ABEF}" type="sibTrans" cxnId="{1748C77D-34D1-4CF4-B969-1F022079E661}">
      <dgm:prSet/>
      <dgm:spPr/>
      <dgm:t>
        <a:bodyPr/>
        <a:lstStyle/>
        <a:p>
          <a:endParaRPr lang="es-ES" sz="1000"/>
        </a:p>
      </dgm:t>
    </dgm:pt>
    <dgm:pt modelId="{7D00027D-FB10-472D-99C1-018903E784CB}">
      <dgm:prSet custT="1"/>
      <dgm:spPr/>
      <dgm:t>
        <a:bodyPr/>
        <a:lstStyle/>
        <a:p>
          <a:pPr rtl="0"/>
          <a:r>
            <a:rPr lang="es-ES" sz="900" b="1" dirty="0">
              <a:latin typeface="Arial" panose="020B0604020202020204" pitchFamily="34" charset="0"/>
              <a:cs typeface="Arial" panose="020B0604020202020204" pitchFamily="34" charset="0"/>
            </a:rPr>
            <a:t>Reunión de inicio (</a:t>
          </a:r>
          <a:r>
            <a:rPr lang="es-ES" sz="900" b="1" dirty="0" err="1">
              <a:latin typeface="Arial" panose="020B0604020202020204" pitchFamily="34" charset="0"/>
              <a:cs typeface="Arial" panose="020B0604020202020204" pitchFamily="34" charset="0"/>
            </a:rPr>
            <a:t>KoM</a:t>
          </a:r>
          <a:r>
            <a:rPr lang="es-ES" sz="900" b="1" dirty="0">
              <a:latin typeface="Arial" panose="020B0604020202020204" pitchFamily="34" charset="0"/>
              <a:cs typeface="Arial" panose="020B0604020202020204" pitchFamily="34" charset="0"/>
            </a:rPr>
            <a:t>)</a:t>
          </a:r>
          <a:endParaRPr lang="es-ES" sz="900" dirty="0">
            <a:latin typeface="Arial" panose="020B0604020202020204" pitchFamily="34" charset="0"/>
            <a:cs typeface="Arial" panose="020B0604020202020204" pitchFamily="34" charset="0"/>
          </a:endParaRPr>
        </a:p>
      </dgm:t>
    </dgm:pt>
    <dgm:pt modelId="{F2E2A90A-5D6F-45C4-853D-F35C43BC6AAE}" type="parTrans" cxnId="{A4267652-791D-454B-AE72-2651710A616E}">
      <dgm:prSet/>
      <dgm:spPr/>
      <dgm:t>
        <a:bodyPr/>
        <a:lstStyle/>
        <a:p>
          <a:endParaRPr lang="es-ES" sz="1000"/>
        </a:p>
      </dgm:t>
    </dgm:pt>
    <dgm:pt modelId="{99945882-74FB-4A2A-B12E-B21C95EBC14C}" type="sibTrans" cxnId="{A4267652-791D-454B-AE72-2651710A616E}">
      <dgm:prSet/>
      <dgm:spPr/>
      <dgm:t>
        <a:bodyPr/>
        <a:lstStyle/>
        <a:p>
          <a:endParaRPr lang="es-ES" sz="1000"/>
        </a:p>
      </dgm:t>
    </dgm:pt>
    <dgm:pt modelId="{0B848F29-92A0-46C6-AD78-AEBFDFEF8495}">
      <dgm:prSet custT="1"/>
      <dgm:spPr/>
      <dgm:t>
        <a:bodyPr/>
        <a:lstStyle/>
        <a:p>
          <a:pPr rtl="0"/>
          <a:r>
            <a:rPr lang="es-ES" sz="900" b="1" dirty="0">
              <a:latin typeface="Arial" panose="020B0604020202020204" pitchFamily="34" charset="0"/>
              <a:cs typeface="Arial" panose="020B0604020202020204" pitchFamily="34" charset="0"/>
            </a:rPr>
            <a:t>Desarrollo cuestionario</a:t>
          </a:r>
          <a:endParaRPr lang="es-ES" sz="900" dirty="0">
            <a:latin typeface="Arial" panose="020B0604020202020204" pitchFamily="34" charset="0"/>
            <a:cs typeface="Arial" panose="020B0604020202020204" pitchFamily="34" charset="0"/>
          </a:endParaRPr>
        </a:p>
      </dgm:t>
    </dgm:pt>
    <dgm:pt modelId="{87E917EE-DBC8-4F8A-8AFF-38C1F672442B}" type="parTrans" cxnId="{BF03F154-A047-4F01-8B4F-92D6FC0EB921}">
      <dgm:prSet/>
      <dgm:spPr/>
      <dgm:t>
        <a:bodyPr/>
        <a:lstStyle/>
        <a:p>
          <a:endParaRPr lang="es-ES" sz="1000"/>
        </a:p>
      </dgm:t>
    </dgm:pt>
    <dgm:pt modelId="{B1637072-9666-4115-82CC-6B68C2EEBA17}" type="sibTrans" cxnId="{BF03F154-A047-4F01-8B4F-92D6FC0EB921}">
      <dgm:prSet/>
      <dgm:spPr/>
      <dgm:t>
        <a:bodyPr/>
        <a:lstStyle/>
        <a:p>
          <a:endParaRPr lang="es-ES" sz="1000"/>
        </a:p>
      </dgm:t>
    </dgm:pt>
    <dgm:pt modelId="{F10C2B9A-8C30-445A-8280-E9D1611F8095}">
      <dgm:prSet custT="1"/>
      <dgm:spPr/>
      <dgm:t>
        <a:bodyPr/>
        <a:lstStyle/>
        <a:p>
          <a:pPr rtl="0"/>
          <a:r>
            <a:rPr lang="es-ES" sz="900" b="1" dirty="0">
              <a:latin typeface="Arial" panose="020B0604020202020204" pitchFamily="34" charset="0"/>
              <a:cs typeface="Arial" panose="020B0604020202020204" pitchFamily="34" charset="0"/>
            </a:rPr>
            <a:t>Plantas buen comportamiento ambiental (WPP)</a:t>
          </a:r>
          <a:endParaRPr lang="es-ES" sz="900" dirty="0">
            <a:latin typeface="Arial" panose="020B0604020202020204" pitchFamily="34" charset="0"/>
            <a:cs typeface="Arial" panose="020B0604020202020204" pitchFamily="34" charset="0"/>
          </a:endParaRPr>
        </a:p>
      </dgm:t>
    </dgm:pt>
    <dgm:pt modelId="{F90B7FF7-248A-40A0-85E5-5F4A3894C39B}" type="parTrans" cxnId="{01C735B5-CBA4-4314-8A64-972F663A7820}">
      <dgm:prSet/>
      <dgm:spPr/>
      <dgm:t>
        <a:bodyPr/>
        <a:lstStyle/>
        <a:p>
          <a:endParaRPr lang="es-ES" sz="1000"/>
        </a:p>
      </dgm:t>
    </dgm:pt>
    <dgm:pt modelId="{F55FE3FA-813A-4CEB-8563-1C6D0CDD0870}" type="sibTrans" cxnId="{01C735B5-CBA4-4314-8A64-972F663A7820}">
      <dgm:prSet/>
      <dgm:spPr/>
      <dgm:t>
        <a:bodyPr/>
        <a:lstStyle/>
        <a:p>
          <a:endParaRPr lang="es-ES" sz="1000"/>
        </a:p>
      </dgm:t>
    </dgm:pt>
    <dgm:pt modelId="{02A02D0C-4D31-44DA-AA41-5D63D85F42DD}">
      <dgm:prSet custT="1"/>
      <dgm:spPr/>
      <dgm:t>
        <a:bodyPr/>
        <a:lstStyle/>
        <a:p>
          <a:pPr rtl="0"/>
          <a:r>
            <a:rPr lang="es-ES" sz="900" b="1" dirty="0">
              <a:latin typeface="Arial" panose="020B0604020202020204" pitchFamily="34" charset="0"/>
              <a:cs typeface="Arial" panose="020B0604020202020204" pitchFamily="34" charset="0"/>
            </a:rPr>
            <a:t>Entrega cuestionarios</a:t>
          </a:r>
          <a:endParaRPr lang="es-ES" sz="900" dirty="0">
            <a:latin typeface="Arial" panose="020B0604020202020204" pitchFamily="34" charset="0"/>
            <a:cs typeface="Arial" panose="020B0604020202020204" pitchFamily="34" charset="0"/>
          </a:endParaRPr>
        </a:p>
      </dgm:t>
    </dgm:pt>
    <dgm:pt modelId="{5E384DEA-CE96-47E1-96FA-36DE2B9E9BF9}" type="parTrans" cxnId="{DB26E229-B7CE-482A-BC25-3390B7CAA022}">
      <dgm:prSet/>
      <dgm:spPr/>
      <dgm:t>
        <a:bodyPr/>
        <a:lstStyle/>
        <a:p>
          <a:endParaRPr lang="es-ES" sz="1000"/>
        </a:p>
      </dgm:t>
    </dgm:pt>
    <dgm:pt modelId="{E4686516-7B01-4AA0-A9A4-C2A0F12DD7AA}" type="sibTrans" cxnId="{DB26E229-B7CE-482A-BC25-3390B7CAA022}">
      <dgm:prSet/>
      <dgm:spPr/>
      <dgm:t>
        <a:bodyPr/>
        <a:lstStyle/>
        <a:p>
          <a:endParaRPr lang="es-ES" sz="1000"/>
        </a:p>
      </dgm:t>
    </dgm:pt>
    <dgm:pt modelId="{7B9BC651-63C6-4389-A973-F7A1CC85D7E7}">
      <dgm:prSet custT="1"/>
      <dgm:spPr/>
      <dgm:t>
        <a:bodyPr/>
        <a:lstStyle/>
        <a:p>
          <a:pPr rtl="0"/>
          <a:r>
            <a:rPr lang="es-ES" sz="900" b="1" dirty="0">
              <a:latin typeface="Arial" panose="020B0604020202020204" pitchFamily="34" charset="0"/>
              <a:cs typeface="Arial" panose="020B0604020202020204" pitchFamily="34" charset="0"/>
            </a:rPr>
            <a:t>Comentarios primer borrador BREF (D1)</a:t>
          </a:r>
          <a:endParaRPr lang="es-ES" sz="900" dirty="0">
            <a:latin typeface="Arial" panose="020B0604020202020204" pitchFamily="34" charset="0"/>
            <a:cs typeface="Arial" panose="020B0604020202020204" pitchFamily="34" charset="0"/>
          </a:endParaRPr>
        </a:p>
      </dgm:t>
    </dgm:pt>
    <dgm:pt modelId="{FE4511C9-17F4-4FB0-B864-AF82B96ACE0B}" type="parTrans" cxnId="{94CE273D-F1C2-45BC-90E1-6272275715E8}">
      <dgm:prSet/>
      <dgm:spPr/>
      <dgm:t>
        <a:bodyPr/>
        <a:lstStyle/>
        <a:p>
          <a:endParaRPr lang="es-ES" sz="1000"/>
        </a:p>
      </dgm:t>
    </dgm:pt>
    <dgm:pt modelId="{B501E231-9694-44D7-9B49-9824AD596366}" type="sibTrans" cxnId="{94CE273D-F1C2-45BC-90E1-6272275715E8}">
      <dgm:prSet/>
      <dgm:spPr/>
      <dgm:t>
        <a:bodyPr/>
        <a:lstStyle/>
        <a:p>
          <a:endParaRPr lang="es-ES" sz="1000"/>
        </a:p>
      </dgm:t>
    </dgm:pt>
    <dgm:pt modelId="{E40E83DB-030A-49AD-8AF5-A8CDE047D288}">
      <dgm:prSet custT="1"/>
      <dgm:spPr/>
      <dgm:t>
        <a:bodyPr/>
        <a:lstStyle/>
        <a:p>
          <a:pPr rtl="0"/>
          <a:r>
            <a:rPr lang="es-ES" sz="900" b="1" dirty="0">
              <a:latin typeface="Arial" panose="020B0604020202020204" pitchFamily="34" charset="0"/>
              <a:cs typeface="Arial" panose="020B0604020202020204" pitchFamily="34" charset="0"/>
            </a:rPr>
            <a:t>Reunión final</a:t>
          </a:r>
          <a:endParaRPr lang="es-ES" sz="900" dirty="0">
            <a:latin typeface="Arial" panose="020B0604020202020204" pitchFamily="34" charset="0"/>
            <a:cs typeface="Arial" panose="020B0604020202020204" pitchFamily="34" charset="0"/>
          </a:endParaRPr>
        </a:p>
      </dgm:t>
    </dgm:pt>
    <dgm:pt modelId="{3E6038C3-7EFA-49E8-8B1F-FE18CB967A98}" type="parTrans" cxnId="{E9D34F52-4AC6-4BB6-9363-E1E56D542244}">
      <dgm:prSet/>
      <dgm:spPr/>
      <dgm:t>
        <a:bodyPr/>
        <a:lstStyle/>
        <a:p>
          <a:endParaRPr lang="es-ES" sz="1000"/>
        </a:p>
      </dgm:t>
    </dgm:pt>
    <dgm:pt modelId="{4DAF9F01-98ED-4555-98AA-A76B2452A23B}" type="sibTrans" cxnId="{E9D34F52-4AC6-4BB6-9363-E1E56D542244}">
      <dgm:prSet/>
      <dgm:spPr/>
      <dgm:t>
        <a:bodyPr/>
        <a:lstStyle/>
        <a:p>
          <a:endParaRPr lang="es-ES" sz="1000"/>
        </a:p>
      </dgm:t>
    </dgm:pt>
    <dgm:pt modelId="{8A1E31DE-38B2-49D2-B532-FF6CF3B0AEE6}">
      <dgm:prSet custT="1"/>
      <dgm:spPr/>
      <dgm:t>
        <a:bodyPr/>
        <a:lstStyle/>
        <a:p>
          <a:pPr rtl="0"/>
          <a:r>
            <a:rPr lang="es-ES" sz="900" b="1" dirty="0">
              <a:latin typeface="Arial" panose="020B0604020202020204" pitchFamily="34" charset="0"/>
              <a:cs typeface="Arial" panose="020B0604020202020204" pitchFamily="34" charset="0"/>
            </a:rPr>
            <a:t>Foro art.13</a:t>
          </a:r>
          <a:endParaRPr lang="es-ES" sz="900" dirty="0">
            <a:latin typeface="Arial" panose="020B0604020202020204" pitchFamily="34" charset="0"/>
            <a:cs typeface="Arial" panose="020B0604020202020204" pitchFamily="34" charset="0"/>
          </a:endParaRPr>
        </a:p>
      </dgm:t>
    </dgm:pt>
    <dgm:pt modelId="{5FCE9E2C-26CB-4152-BBFF-017B010A4D35}" type="parTrans" cxnId="{CEF382E3-5EDB-42C6-B65B-3AD30CBDDFAD}">
      <dgm:prSet/>
      <dgm:spPr/>
      <dgm:t>
        <a:bodyPr/>
        <a:lstStyle/>
        <a:p>
          <a:endParaRPr lang="es-ES" sz="1000"/>
        </a:p>
      </dgm:t>
    </dgm:pt>
    <dgm:pt modelId="{42850160-015B-42A4-A8F0-DBD9D0F6721B}" type="sibTrans" cxnId="{CEF382E3-5EDB-42C6-B65B-3AD30CBDDFAD}">
      <dgm:prSet/>
      <dgm:spPr/>
      <dgm:t>
        <a:bodyPr/>
        <a:lstStyle/>
        <a:p>
          <a:endParaRPr lang="es-ES" sz="1000"/>
        </a:p>
      </dgm:t>
    </dgm:pt>
    <dgm:pt modelId="{4886F6BA-DE65-43E8-A7DA-08DFD3719C0A}">
      <dgm:prSet custT="1"/>
      <dgm:spPr/>
      <dgm:t>
        <a:bodyPr/>
        <a:lstStyle/>
        <a:p>
          <a:pPr rtl="0"/>
          <a:r>
            <a:rPr lang="es-ES" sz="900" b="1" dirty="0">
              <a:latin typeface="Arial" panose="020B0604020202020204" pitchFamily="34" charset="0"/>
              <a:cs typeface="Arial" panose="020B0604020202020204" pitchFamily="34" charset="0"/>
            </a:rPr>
            <a:t>Comité art.75</a:t>
          </a:r>
          <a:endParaRPr lang="es-ES" sz="900" dirty="0">
            <a:latin typeface="Arial" panose="020B0604020202020204" pitchFamily="34" charset="0"/>
            <a:cs typeface="Arial" panose="020B0604020202020204" pitchFamily="34" charset="0"/>
          </a:endParaRPr>
        </a:p>
      </dgm:t>
    </dgm:pt>
    <dgm:pt modelId="{BF4C3BC5-72D0-4C9B-A593-C609AB183190}" type="parTrans" cxnId="{F86F1B1A-3BD2-4106-9036-C896E7BD9B50}">
      <dgm:prSet/>
      <dgm:spPr/>
      <dgm:t>
        <a:bodyPr/>
        <a:lstStyle/>
        <a:p>
          <a:endParaRPr lang="es-ES" sz="1000"/>
        </a:p>
      </dgm:t>
    </dgm:pt>
    <dgm:pt modelId="{43E6992D-5DAA-4465-B4F6-1CC251DBC895}" type="sibTrans" cxnId="{F86F1B1A-3BD2-4106-9036-C896E7BD9B50}">
      <dgm:prSet/>
      <dgm:spPr/>
      <dgm:t>
        <a:bodyPr/>
        <a:lstStyle/>
        <a:p>
          <a:endParaRPr lang="es-ES" sz="1000"/>
        </a:p>
      </dgm:t>
    </dgm:pt>
    <dgm:pt modelId="{A0F65B00-0019-4194-85DF-048EF7D29084}">
      <dgm:prSet custT="1"/>
      <dgm:spPr/>
      <dgm:t>
        <a:bodyPr/>
        <a:lstStyle/>
        <a:p>
          <a:pPr rtl="0"/>
          <a:r>
            <a:rPr lang="es-ES" sz="900" b="1" dirty="0">
              <a:latin typeface="Arial" panose="020B0604020202020204" pitchFamily="34" charset="0"/>
              <a:cs typeface="Arial" panose="020B0604020202020204" pitchFamily="34" charset="0"/>
            </a:rPr>
            <a:t>Traducción Decisión BATC</a:t>
          </a:r>
          <a:endParaRPr lang="es-ES" sz="900" dirty="0">
            <a:latin typeface="Arial" panose="020B0604020202020204" pitchFamily="34" charset="0"/>
            <a:cs typeface="Arial" panose="020B0604020202020204" pitchFamily="34" charset="0"/>
          </a:endParaRPr>
        </a:p>
      </dgm:t>
    </dgm:pt>
    <dgm:pt modelId="{505AF2E3-DCCA-413E-A369-BE74DF2EE256}" type="parTrans" cxnId="{FEA944CE-9771-4604-B18F-998F90C34831}">
      <dgm:prSet/>
      <dgm:spPr/>
      <dgm:t>
        <a:bodyPr/>
        <a:lstStyle/>
        <a:p>
          <a:endParaRPr lang="es-ES" sz="1000"/>
        </a:p>
      </dgm:t>
    </dgm:pt>
    <dgm:pt modelId="{BD56B75F-E155-4EF2-BAFD-3421D72250B9}" type="sibTrans" cxnId="{FEA944CE-9771-4604-B18F-998F90C34831}">
      <dgm:prSet/>
      <dgm:spPr/>
      <dgm:t>
        <a:bodyPr/>
        <a:lstStyle/>
        <a:p>
          <a:endParaRPr lang="es-ES" sz="1000"/>
        </a:p>
      </dgm:t>
    </dgm:pt>
    <dgm:pt modelId="{A9F4E70A-BAA8-4DFE-A8F6-1F054A01CDDE}">
      <dgm:prSet custT="1"/>
      <dgm:spPr/>
      <dgm:t>
        <a:bodyPr/>
        <a:lstStyle/>
        <a:p>
          <a:pPr rtl="0"/>
          <a:r>
            <a:rPr lang="es-ES" sz="900" b="1" dirty="0">
              <a:latin typeface="Arial" panose="020B0604020202020204" pitchFamily="34" charset="0"/>
              <a:cs typeface="Arial" panose="020B0604020202020204" pitchFamily="34" charset="0"/>
            </a:rPr>
            <a:t>Publicación BREF y BATC</a:t>
          </a:r>
          <a:endParaRPr lang="es-ES" sz="900" dirty="0">
            <a:latin typeface="Arial" panose="020B0604020202020204" pitchFamily="34" charset="0"/>
            <a:cs typeface="Arial" panose="020B0604020202020204" pitchFamily="34" charset="0"/>
          </a:endParaRPr>
        </a:p>
      </dgm:t>
    </dgm:pt>
    <dgm:pt modelId="{9BE0F024-4D76-4212-9E9A-9B10D600A2D2}" type="parTrans" cxnId="{8CB68A36-45D2-40E1-813E-4D1544371A5C}">
      <dgm:prSet/>
      <dgm:spPr/>
      <dgm:t>
        <a:bodyPr/>
        <a:lstStyle/>
        <a:p>
          <a:endParaRPr lang="es-ES" sz="1000"/>
        </a:p>
      </dgm:t>
    </dgm:pt>
    <dgm:pt modelId="{DF1E266B-929E-4FFA-A492-C8A1683740AE}" type="sibTrans" cxnId="{8CB68A36-45D2-40E1-813E-4D1544371A5C}">
      <dgm:prSet/>
      <dgm:spPr/>
      <dgm:t>
        <a:bodyPr/>
        <a:lstStyle/>
        <a:p>
          <a:endParaRPr lang="es-ES" sz="1000"/>
        </a:p>
      </dgm:t>
    </dgm:pt>
    <dgm:pt modelId="{7D50F108-7B2C-4813-B932-BFD9F07280A7}" type="pres">
      <dgm:prSet presAssocID="{2EB77383-6871-4D78-BC0D-27EC89F64895}" presName="Name0" presStyleCnt="0">
        <dgm:presLayoutVars>
          <dgm:dir/>
        </dgm:presLayoutVars>
      </dgm:prSet>
      <dgm:spPr/>
    </dgm:pt>
    <dgm:pt modelId="{8C8C6DE8-E3D2-428D-9BD1-90CC93E280D1}" type="pres">
      <dgm:prSet presAssocID="{AA564D97-EB45-45E3-895C-39BF03535967}" presName="parComposite" presStyleCnt="0"/>
      <dgm:spPr/>
    </dgm:pt>
    <dgm:pt modelId="{FC404D80-996F-40D2-8A94-14B4F279FCFD}" type="pres">
      <dgm:prSet presAssocID="{AA564D97-EB45-45E3-895C-39BF03535967}" presName="parBigCircle" presStyleLbl="node0" presStyleIdx="0" presStyleCnt="12" custFlipVert="1" custScaleX="12815" custScaleY="15341" custLinFactNeighborX="3578" custLinFactNeighborY="96649"/>
      <dgm:spPr>
        <a:prstGeom prst="flowChartConnector">
          <a:avLst/>
        </a:prstGeom>
        <a:noFill/>
        <a:ln>
          <a:noFill/>
        </a:ln>
      </dgm:spPr>
    </dgm:pt>
    <dgm:pt modelId="{4563D61E-F140-4AFC-9798-EBC3631BE558}" type="pres">
      <dgm:prSet presAssocID="{AA564D97-EB45-45E3-895C-39BF03535967}" presName="parTx" presStyleLbl="revTx" presStyleIdx="0" presStyleCnt="12" custLinFactNeighborX="-21833" custLinFactNeighborY="88307"/>
      <dgm:spPr/>
    </dgm:pt>
    <dgm:pt modelId="{35477643-5E11-45F0-8847-DFC999C35DD0}" type="pres">
      <dgm:prSet presAssocID="{AA564D97-EB45-45E3-895C-39BF03535967}" presName="bSpace" presStyleCnt="0"/>
      <dgm:spPr/>
    </dgm:pt>
    <dgm:pt modelId="{0BB216D4-C8CD-4125-8C45-FB6FA3BF407F}" type="pres">
      <dgm:prSet presAssocID="{AA564D97-EB45-45E3-895C-39BF03535967}" presName="parBackupNorm" presStyleCnt="0"/>
      <dgm:spPr/>
    </dgm:pt>
    <dgm:pt modelId="{264F8D58-42B5-4C97-9C86-40D7FD0F91FA}" type="pres">
      <dgm:prSet presAssocID="{48963A48-349C-4A35-B780-ACA82822F833}" presName="parSpace" presStyleCnt="0"/>
      <dgm:spPr/>
    </dgm:pt>
    <dgm:pt modelId="{3F8CD492-224F-478C-948A-70560CB1CE15}" type="pres">
      <dgm:prSet presAssocID="{C69FC1AA-DEB2-4E24-8FAB-9F64933390D3}" presName="parComposite" presStyleCnt="0"/>
      <dgm:spPr/>
    </dgm:pt>
    <dgm:pt modelId="{94BE88AE-6627-40AB-B143-3C2BF09EA99F}" type="pres">
      <dgm:prSet presAssocID="{C69FC1AA-DEB2-4E24-8FAB-9F64933390D3}" presName="parBigCircle" presStyleLbl="node0" presStyleIdx="1" presStyleCnt="12" custFlipVert="1" custScaleX="12815" custScaleY="15341" custLinFactNeighborY="99104"/>
      <dgm:spPr>
        <a:prstGeom prst="flowChartConnector">
          <a:avLst/>
        </a:prstGeom>
        <a:noFill/>
        <a:ln>
          <a:noFill/>
        </a:ln>
      </dgm:spPr>
    </dgm:pt>
    <dgm:pt modelId="{E75CF415-2073-4242-9026-9D2D36573663}" type="pres">
      <dgm:prSet presAssocID="{C69FC1AA-DEB2-4E24-8FAB-9F64933390D3}" presName="parTx" presStyleLbl="revTx" presStyleIdx="1" presStyleCnt="12" custLinFactNeighborX="-21833" custLinFactNeighborY="88307"/>
      <dgm:spPr/>
    </dgm:pt>
    <dgm:pt modelId="{25BF4CE5-5599-4C07-93A0-13A4DD8781FF}" type="pres">
      <dgm:prSet presAssocID="{C69FC1AA-DEB2-4E24-8FAB-9F64933390D3}" presName="bSpace" presStyleCnt="0"/>
      <dgm:spPr/>
    </dgm:pt>
    <dgm:pt modelId="{BE5D4C51-CE76-437C-B083-6CF13D3EB7F3}" type="pres">
      <dgm:prSet presAssocID="{C69FC1AA-DEB2-4E24-8FAB-9F64933390D3}" presName="parBackupNorm" presStyleCnt="0"/>
      <dgm:spPr/>
    </dgm:pt>
    <dgm:pt modelId="{C3FACED3-2A5A-4B4F-B2DE-EC88644964C5}" type="pres">
      <dgm:prSet presAssocID="{D3083560-42D2-4832-A3A5-97CAF675ABEF}" presName="parSpace" presStyleCnt="0"/>
      <dgm:spPr/>
    </dgm:pt>
    <dgm:pt modelId="{E33E05C6-4673-498C-93C1-53956C517965}" type="pres">
      <dgm:prSet presAssocID="{7D00027D-FB10-472D-99C1-018903E784CB}" presName="parComposite" presStyleCnt="0"/>
      <dgm:spPr/>
    </dgm:pt>
    <dgm:pt modelId="{DA777A22-C58B-43DE-87BA-214A2BC7C9E0}" type="pres">
      <dgm:prSet presAssocID="{7D00027D-FB10-472D-99C1-018903E784CB}" presName="parBigCircle" presStyleLbl="node0" presStyleIdx="2" presStyleCnt="12" custFlipVert="1" custScaleX="12815" custScaleY="15341" custLinFactNeighborY="99104"/>
      <dgm:spPr>
        <a:prstGeom prst="flowChartConnector">
          <a:avLst/>
        </a:prstGeom>
        <a:noFill/>
        <a:ln>
          <a:noFill/>
        </a:ln>
      </dgm:spPr>
    </dgm:pt>
    <dgm:pt modelId="{2D042D78-2AE4-40B1-97D0-A4A892229721}" type="pres">
      <dgm:prSet presAssocID="{7D00027D-FB10-472D-99C1-018903E784CB}" presName="parTx" presStyleLbl="revTx" presStyleIdx="2" presStyleCnt="12" custLinFactNeighborX="-21833" custLinFactNeighborY="88307"/>
      <dgm:spPr/>
    </dgm:pt>
    <dgm:pt modelId="{CAF6707D-0121-44D9-8F6D-C37BF191455E}" type="pres">
      <dgm:prSet presAssocID="{7D00027D-FB10-472D-99C1-018903E784CB}" presName="bSpace" presStyleCnt="0"/>
      <dgm:spPr/>
    </dgm:pt>
    <dgm:pt modelId="{1BEF8025-145A-46D8-8099-3E123BAEE641}" type="pres">
      <dgm:prSet presAssocID="{7D00027D-FB10-472D-99C1-018903E784CB}" presName="parBackupNorm" presStyleCnt="0"/>
      <dgm:spPr/>
    </dgm:pt>
    <dgm:pt modelId="{2E5847F9-A15C-4160-95FD-92EBCBA8B014}" type="pres">
      <dgm:prSet presAssocID="{99945882-74FB-4A2A-B12E-B21C95EBC14C}" presName="parSpace" presStyleCnt="0"/>
      <dgm:spPr/>
    </dgm:pt>
    <dgm:pt modelId="{84BD5E31-E71E-419D-9A5C-CD71F0E6430C}" type="pres">
      <dgm:prSet presAssocID="{0B848F29-92A0-46C6-AD78-AEBFDFEF8495}" presName="parComposite" presStyleCnt="0"/>
      <dgm:spPr/>
    </dgm:pt>
    <dgm:pt modelId="{42A16DB1-8466-495E-BDA6-7314067969E3}" type="pres">
      <dgm:prSet presAssocID="{0B848F29-92A0-46C6-AD78-AEBFDFEF8495}" presName="parBigCircle" presStyleLbl="node0" presStyleIdx="3" presStyleCnt="12" custFlipVert="1" custScaleX="12815" custScaleY="15341" custLinFactNeighborY="99104"/>
      <dgm:spPr>
        <a:prstGeom prst="flowChartConnector">
          <a:avLst/>
        </a:prstGeom>
        <a:noFill/>
        <a:ln>
          <a:noFill/>
        </a:ln>
      </dgm:spPr>
    </dgm:pt>
    <dgm:pt modelId="{2426E402-8C44-452D-8BC7-575DA0471D55}" type="pres">
      <dgm:prSet presAssocID="{0B848F29-92A0-46C6-AD78-AEBFDFEF8495}" presName="parTx" presStyleLbl="revTx" presStyleIdx="3" presStyleCnt="12" custLinFactNeighborX="-21833" custLinFactNeighborY="88307"/>
      <dgm:spPr/>
    </dgm:pt>
    <dgm:pt modelId="{BB5CC5C8-104F-4C08-B92E-06A19C76F4F7}" type="pres">
      <dgm:prSet presAssocID="{0B848F29-92A0-46C6-AD78-AEBFDFEF8495}" presName="bSpace" presStyleCnt="0"/>
      <dgm:spPr/>
    </dgm:pt>
    <dgm:pt modelId="{FAA4ED8E-78DD-439A-8759-A0FC83900B13}" type="pres">
      <dgm:prSet presAssocID="{0B848F29-92A0-46C6-AD78-AEBFDFEF8495}" presName="parBackupNorm" presStyleCnt="0"/>
      <dgm:spPr/>
    </dgm:pt>
    <dgm:pt modelId="{8AB9C573-AD37-4504-A983-B739957A18F3}" type="pres">
      <dgm:prSet presAssocID="{B1637072-9666-4115-82CC-6B68C2EEBA17}" presName="parSpace" presStyleCnt="0"/>
      <dgm:spPr/>
    </dgm:pt>
    <dgm:pt modelId="{89077C9E-022A-43CB-A38E-F5D94D3B8A89}" type="pres">
      <dgm:prSet presAssocID="{F10C2B9A-8C30-445A-8280-E9D1611F8095}" presName="parComposite" presStyleCnt="0"/>
      <dgm:spPr/>
    </dgm:pt>
    <dgm:pt modelId="{BC126F68-1B5B-4255-B43C-8784275F48C1}" type="pres">
      <dgm:prSet presAssocID="{F10C2B9A-8C30-445A-8280-E9D1611F8095}" presName="parBigCircle" presStyleLbl="node0" presStyleIdx="4" presStyleCnt="12" custFlipVert="1" custScaleX="12815" custScaleY="15341" custLinFactNeighborY="99104"/>
      <dgm:spPr>
        <a:prstGeom prst="flowChartConnector">
          <a:avLst/>
        </a:prstGeom>
        <a:noFill/>
        <a:ln>
          <a:noFill/>
        </a:ln>
      </dgm:spPr>
    </dgm:pt>
    <dgm:pt modelId="{F200F941-DEF5-47A3-9603-281CE4194596}" type="pres">
      <dgm:prSet presAssocID="{F10C2B9A-8C30-445A-8280-E9D1611F8095}" presName="parTx" presStyleLbl="revTx" presStyleIdx="4" presStyleCnt="12" custLinFactNeighborX="-21833" custLinFactNeighborY="88307"/>
      <dgm:spPr/>
    </dgm:pt>
    <dgm:pt modelId="{42CC8E2F-52E6-44B6-A6C0-F42A2675212B}" type="pres">
      <dgm:prSet presAssocID="{F10C2B9A-8C30-445A-8280-E9D1611F8095}" presName="bSpace" presStyleCnt="0"/>
      <dgm:spPr/>
    </dgm:pt>
    <dgm:pt modelId="{A301D673-A4CA-4BBC-A4BF-436F89F1FC4D}" type="pres">
      <dgm:prSet presAssocID="{F10C2B9A-8C30-445A-8280-E9D1611F8095}" presName="parBackupNorm" presStyleCnt="0"/>
      <dgm:spPr/>
    </dgm:pt>
    <dgm:pt modelId="{38C2894F-4227-42EC-8DC3-75553D42CF10}" type="pres">
      <dgm:prSet presAssocID="{F55FE3FA-813A-4CEB-8563-1C6D0CDD0870}" presName="parSpace" presStyleCnt="0"/>
      <dgm:spPr/>
    </dgm:pt>
    <dgm:pt modelId="{63A721E2-D66F-4852-B645-C30642F5C4AD}" type="pres">
      <dgm:prSet presAssocID="{02A02D0C-4D31-44DA-AA41-5D63D85F42DD}" presName="parComposite" presStyleCnt="0"/>
      <dgm:spPr/>
    </dgm:pt>
    <dgm:pt modelId="{0B319065-8DAE-48B4-AB0C-F472F3C04E24}" type="pres">
      <dgm:prSet presAssocID="{02A02D0C-4D31-44DA-AA41-5D63D85F42DD}" presName="parBigCircle" presStyleLbl="node0" presStyleIdx="5" presStyleCnt="12" custFlipVert="1" custScaleX="12815" custScaleY="15341" custLinFactNeighborY="99104"/>
      <dgm:spPr>
        <a:prstGeom prst="flowChartConnector">
          <a:avLst/>
        </a:prstGeom>
        <a:noFill/>
        <a:ln>
          <a:noFill/>
        </a:ln>
      </dgm:spPr>
    </dgm:pt>
    <dgm:pt modelId="{E6EB90D7-69BD-4A68-991D-FDCC5CDC3D12}" type="pres">
      <dgm:prSet presAssocID="{02A02D0C-4D31-44DA-AA41-5D63D85F42DD}" presName="parTx" presStyleLbl="revTx" presStyleIdx="5" presStyleCnt="12" custLinFactNeighborX="-21833" custLinFactNeighborY="88307"/>
      <dgm:spPr/>
    </dgm:pt>
    <dgm:pt modelId="{DE405B71-2844-48B1-846D-E744550BBCDA}" type="pres">
      <dgm:prSet presAssocID="{02A02D0C-4D31-44DA-AA41-5D63D85F42DD}" presName="bSpace" presStyleCnt="0"/>
      <dgm:spPr/>
    </dgm:pt>
    <dgm:pt modelId="{5160ABC6-3DF3-4CCD-80D5-11F9246CF7CE}" type="pres">
      <dgm:prSet presAssocID="{02A02D0C-4D31-44DA-AA41-5D63D85F42DD}" presName="parBackupNorm" presStyleCnt="0"/>
      <dgm:spPr/>
    </dgm:pt>
    <dgm:pt modelId="{D7A8A4BC-13AE-4CB0-9611-6A557D824BA2}" type="pres">
      <dgm:prSet presAssocID="{E4686516-7B01-4AA0-A9A4-C2A0F12DD7AA}" presName="parSpace" presStyleCnt="0"/>
      <dgm:spPr/>
    </dgm:pt>
    <dgm:pt modelId="{A85B90A9-508A-486C-B8BA-524E9462049C}" type="pres">
      <dgm:prSet presAssocID="{7B9BC651-63C6-4389-A973-F7A1CC85D7E7}" presName="parComposite" presStyleCnt="0"/>
      <dgm:spPr/>
    </dgm:pt>
    <dgm:pt modelId="{4FD8540B-8849-4664-8A7C-E64EE5687C4D}" type="pres">
      <dgm:prSet presAssocID="{7B9BC651-63C6-4389-A973-F7A1CC85D7E7}" presName="parBigCircle" presStyleLbl="node0" presStyleIdx="6" presStyleCnt="12" custFlipVert="1" custScaleX="12815" custScaleY="15341" custLinFactNeighborY="99104"/>
      <dgm:spPr>
        <a:prstGeom prst="flowChartConnector">
          <a:avLst/>
        </a:prstGeom>
        <a:noFill/>
        <a:ln>
          <a:noFill/>
        </a:ln>
      </dgm:spPr>
    </dgm:pt>
    <dgm:pt modelId="{5C9509FE-4EBE-4D5F-842C-41029F4EFB1F}" type="pres">
      <dgm:prSet presAssocID="{7B9BC651-63C6-4389-A973-F7A1CC85D7E7}" presName="parTx" presStyleLbl="revTx" presStyleIdx="6" presStyleCnt="12" custLinFactNeighborX="-21833" custLinFactNeighborY="88307"/>
      <dgm:spPr/>
    </dgm:pt>
    <dgm:pt modelId="{A915F5C7-B0AF-4A87-B88A-83A29DE332F0}" type="pres">
      <dgm:prSet presAssocID="{7B9BC651-63C6-4389-A973-F7A1CC85D7E7}" presName="bSpace" presStyleCnt="0"/>
      <dgm:spPr/>
    </dgm:pt>
    <dgm:pt modelId="{5A4C143E-84CC-4081-BB70-A4F7EC30F3CE}" type="pres">
      <dgm:prSet presAssocID="{7B9BC651-63C6-4389-A973-F7A1CC85D7E7}" presName="parBackupNorm" presStyleCnt="0"/>
      <dgm:spPr/>
    </dgm:pt>
    <dgm:pt modelId="{75AA3187-6B64-49DF-9227-7563D740EDEE}" type="pres">
      <dgm:prSet presAssocID="{B501E231-9694-44D7-9B49-9824AD596366}" presName="parSpace" presStyleCnt="0"/>
      <dgm:spPr/>
    </dgm:pt>
    <dgm:pt modelId="{73343EDC-9A73-4592-A38F-87E2341B64B8}" type="pres">
      <dgm:prSet presAssocID="{E40E83DB-030A-49AD-8AF5-A8CDE047D288}" presName="parComposite" presStyleCnt="0"/>
      <dgm:spPr/>
    </dgm:pt>
    <dgm:pt modelId="{7EAB6AC3-E2C3-47C0-A99C-C77131FC26CB}" type="pres">
      <dgm:prSet presAssocID="{E40E83DB-030A-49AD-8AF5-A8CDE047D288}" presName="parBigCircle" presStyleLbl="node0" presStyleIdx="7" presStyleCnt="12" custFlipVert="1" custScaleX="12815" custScaleY="15341" custLinFactNeighborY="99104"/>
      <dgm:spPr>
        <a:prstGeom prst="flowChartConnector">
          <a:avLst/>
        </a:prstGeom>
        <a:noFill/>
        <a:ln>
          <a:noFill/>
        </a:ln>
      </dgm:spPr>
    </dgm:pt>
    <dgm:pt modelId="{8BEA76E0-5680-4A88-A9BB-CC5A9A1F79BB}" type="pres">
      <dgm:prSet presAssocID="{E40E83DB-030A-49AD-8AF5-A8CDE047D288}" presName="parTx" presStyleLbl="revTx" presStyleIdx="7" presStyleCnt="12" custLinFactNeighborX="-21833" custLinFactNeighborY="88307"/>
      <dgm:spPr/>
    </dgm:pt>
    <dgm:pt modelId="{004A82F6-2B55-410E-855F-88E48B019D30}" type="pres">
      <dgm:prSet presAssocID="{E40E83DB-030A-49AD-8AF5-A8CDE047D288}" presName="bSpace" presStyleCnt="0"/>
      <dgm:spPr/>
    </dgm:pt>
    <dgm:pt modelId="{F7DEDB51-27BA-4820-AB9D-F773E4FC8B5F}" type="pres">
      <dgm:prSet presAssocID="{E40E83DB-030A-49AD-8AF5-A8CDE047D288}" presName="parBackupNorm" presStyleCnt="0"/>
      <dgm:spPr/>
    </dgm:pt>
    <dgm:pt modelId="{934A1F92-CD0A-48F1-93D3-C412F3E461F3}" type="pres">
      <dgm:prSet presAssocID="{4DAF9F01-98ED-4555-98AA-A76B2452A23B}" presName="parSpace" presStyleCnt="0"/>
      <dgm:spPr/>
    </dgm:pt>
    <dgm:pt modelId="{DCB7646A-2C8D-4385-AEE1-B2F0B0A90197}" type="pres">
      <dgm:prSet presAssocID="{8A1E31DE-38B2-49D2-B532-FF6CF3B0AEE6}" presName="parComposite" presStyleCnt="0"/>
      <dgm:spPr/>
    </dgm:pt>
    <dgm:pt modelId="{9DC7E164-7E08-49DD-8910-C2D397DDB2ED}" type="pres">
      <dgm:prSet presAssocID="{8A1E31DE-38B2-49D2-B532-FF6CF3B0AEE6}" presName="parBigCircle" presStyleLbl="node0" presStyleIdx="8" presStyleCnt="12" custFlipVert="1" custScaleX="12815" custScaleY="15341" custLinFactNeighborY="99104"/>
      <dgm:spPr>
        <a:prstGeom prst="flowChartConnector">
          <a:avLst/>
        </a:prstGeom>
        <a:noFill/>
        <a:ln>
          <a:noFill/>
        </a:ln>
      </dgm:spPr>
    </dgm:pt>
    <dgm:pt modelId="{E5DF0991-7719-4F84-AA22-B35EB412AA7C}" type="pres">
      <dgm:prSet presAssocID="{8A1E31DE-38B2-49D2-B532-FF6CF3B0AEE6}" presName="parTx" presStyleLbl="revTx" presStyleIdx="8" presStyleCnt="12" custLinFactNeighborX="-21833" custLinFactNeighborY="88307"/>
      <dgm:spPr/>
    </dgm:pt>
    <dgm:pt modelId="{D51971E7-D581-4851-B2F6-64175BE7C90F}" type="pres">
      <dgm:prSet presAssocID="{8A1E31DE-38B2-49D2-B532-FF6CF3B0AEE6}" presName="bSpace" presStyleCnt="0"/>
      <dgm:spPr/>
    </dgm:pt>
    <dgm:pt modelId="{1AD6360F-EE8A-48A6-BB4D-6282EC7F8CA0}" type="pres">
      <dgm:prSet presAssocID="{8A1E31DE-38B2-49D2-B532-FF6CF3B0AEE6}" presName="parBackupNorm" presStyleCnt="0"/>
      <dgm:spPr/>
    </dgm:pt>
    <dgm:pt modelId="{53E48674-3AE5-4386-AE92-071237221EB2}" type="pres">
      <dgm:prSet presAssocID="{42850160-015B-42A4-A8F0-DBD9D0F6721B}" presName="parSpace" presStyleCnt="0"/>
      <dgm:spPr/>
    </dgm:pt>
    <dgm:pt modelId="{0B7D40AD-C701-4798-B37B-3FB577960152}" type="pres">
      <dgm:prSet presAssocID="{4886F6BA-DE65-43E8-A7DA-08DFD3719C0A}" presName="parComposite" presStyleCnt="0"/>
      <dgm:spPr/>
    </dgm:pt>
    <dgm:pt modelId="{559391ED-1601-44D0-993B-B5C849D382BB}" type="pres">
      <dgm:prSet presAssocID="{4886F6BA-DE65-43E8-A7DA-08DFD3719C0A}" presName="parBigCircle" presStyleLbl="node0" presStyleIdx="9" presStyleCnt="12" custFlipVert="1" custScaleX="12815" custScaleY="15341" custLinFactNeighborY="99104"/>
      <dgm:spPr>
        <a:prstGeom prst="flowChartConnector">
          <a:avLst/>
        </a:prstGeom>
        <a:noFill/>
        <a:ln>
          <a:noFill/>
        </a:ln>
      </dgm:spPr>
    </dgm:pt>
    <dgm:pt modelId="{D0B0CB56-DF98-40EB-9C99-6B73758B8838}" type="pres">
      <dgm:prSet presAssocID="{4886F6BA-DE65-43E8-A7DA-08DFD3719C0A}" presName="parTx" presStyleLbl="revTx" presStyleIdx="9" presStyleCnt="12" custLinFactNeighborX="-21833" custLinFactNeighborY="88307"/>
      <dgm:spPr/>
    </dgm:pt>
    <dgm:pt modelId="{97CEFF87-7644-4C03-82AE-D6AE40A40B65}" type="pres">
      <dgm:prSet presAssocID="{4886F6BA-DE65-43E8-A7DA-08DFD3719C0A}" presName="bSpace" presStyleCnt="0"/>
      <dgm:spPr/>
    </dgm:pt>
    <dgm:pt modelId="{280EC9A6-1CCA-4221-AAC3-FC544EC1B3D3}" type="pres">
      <dgm:prSet presAssocID="{4886F6BA-DE65-43E8-A7DA-08DFD3719C0A}" presName="parBackupNorm" presStyleCnt="0"/>
      <dgm:spPr/>
    </dgm:pt>
    <dgm:pt modelId="{8AAF1D60-E2CF-4F6A-A21C-6A06FD6AA7D4}" type="pres">
      <dgm:prSet presAssocID="{43E6992D-5DAA-4465-B4F6-1CC251DBC895}" presName="parSpace" presStyleCnt="0"/>
      <dgm:spPr/>
    </dgm:pt>
    <dgm:pt modelId="{526A54FF-83D1-47BF-B9E6-5F159F521710}" type="pres">
      <dgm:prSet presAssocID="{A0F65B00-0019-4194-85DF-048EF7D29084}" presName="parComposite" presStyleCnt="0"/>
      <dgm:spPr/>
    </dgm:pt>
    <dgm:pt modelId="{E07D6272-88A5-4E81-9AE0-30DFBFB19893}" type="pres">
      <dgm:prSet presAssocID="{A0F65B00-0019-4194-85DF-048EF7D29084}" presName="parBigCircle" presStyleLbl="node0" presStyleIdx="10" presStyleCnt="12" custFlipVert="1" custScaleX="12815" custScaleY="15341" custLinFactNeighborY="99104"/>
      <dgm:spPr>
        <a:prstGeom prst="flowChartConnector">
          <a:avLst/>
        </a:prstGeom>
        <a:noFill/>
        <a:ln>
          <a:noFill/>
        </a:ln>
      </dgm:spPr>
    </dgm:pt>
    <dgm:pt modelId="{A83A4747-0A17-4076-B086-04E35D24CBF5}" type="pres">
      <dgm:prSet presAssocID="{A0F65B00-0019-4194-85DF-048EF7D29084}" presName="parTx" presStyleLbl="revTx" presStyleIdx="10" presStyleCnt="12" custLinFactNeighborX="-21833" custLinFactNeighborY="88307"/>
      <dgm:spPr/>
    </dgm:pt>
    <dgm:pt modelId="{8542C106-63BE-4C51-A1AE-F309D8C52ADB}" type="pres">
      <dgm:prSet presAssocID="{A0F65B00-0019-4194-85DF-048EF7D29084}" presName="bSpace" presStyleCnt="0"/>
      <dgm:spPr/>
    </dgm:pt>
    <dgm:pt modelId="{568B57AF-3C9F-4825-AC93-3943D1CBAA4B}" type="pres">
      <dgm:prSet presAssocID="{A0F65B00-0019-4194-85DF-048EF7D29084}" presName="parBackupNorm" presStyleCnt="0"/>
      <dgm:spPr/>
    </dgm:pt>
    <dgm:pt modelId="{0FC370C1-02E8-408E-B9C3-B60646C2FF11}" type="pres">
      <dgm:prSet presAssocID="{BD56B75F-E155-4EF2-BAFD-3421D72250B9}" presName="parSpace" presStyleCnt="0"/>
      <dgm:spPr/>
    </dgm:pt>
    <dgm:pt modelId="{FCC9640D-8CB1-4DD5-AB18-AF13CE4616A4}" type="pres">
      <dgm:prSet presAssocID="{A9F4E70A-BAA8-4DFE-A8F6-1F054A01CDDE}" presName="parComposite" presStyleCnt="0"/>
      <dgm:spPr/>
    </dgm:pt>
    <dgm:pt modelId="{493D7E5C-9068-4FF5-962A-AB30E77FE816}" type="pres">
      <dgm:prSet presAssocID="{A9F4E70A-BAA8-4DFE-A8F6-1F054A01CDDE}" presName="parBigCircle" presStyleLbl="node0" presStyleIdx="11" presStyleCnt="12" custFlipVert="1" custScaleX="12815" custScaleY="15341" custLinFactNeighborY="99104"/>
      <dgm:spPr>
        <a:prstGeom prst="flowChartConnector">
          <a:avLst/>
        </a:prstGeom>
        <a:noFill/>
        <a:ln>
          <a:noFill/>
        </a:ln>
      </dgm:spPr>
    </dgm:pt>
    <dgm:pt modelId="{CD3576D6-83B9-493B-8365-A8365C11410A}" type="pres">
      <dgm:prSet presAssocID="{A9F4E70A-BAA8-4DFE-A8F6-1F054A01CDDE}" presName="parTx" presStyleLbl="revTx" presStyleIdx="11" presStyleCnt="12" custLinFactNeighborX="-21833" custLinFactNeighborY="88307"/>
      <dgm:spPr/>
    </dgm:pt>
    <dgm:pt modelId="{155EF49F-4C54-4790-95A6-5362B0391D74}" type="pres">
      <dgm:prSet presAssocID="{A9F4E70A-BAA8-4DFE-A8F6-1F054A01CDDE}" presName="bSpace" presStyleCnt="0"/>
      <dgm:spPr/>
    </dgm:pt>
    <dgm:pt modelId="{1C061F1C-B2C6-43EF-BD39-DBF5E9530FC5}" type="pres">
      <dgm:prSet presAssocID="{A9F4E70A-BAA8-4DFE-A8F6-1F054A01CDDE}" presName="parBackupNorm" presStyleCnt="0"/>
      <dgm:spPr/>
    </dgm:pt>
    <dgm:pt modelId="{594A8847-49BA-4335-B5E8-A4586D380BEF}" type="pres">
      <dgm:prSet presAssocID="{DF1E266B-929E-4FFA-A492-C8A1683740AE}" presName="parSpace" presStyleCnt="0"/>
      <dgm:spPr/>
    </dgm:pt>
  </dgm:ptLst>
  <dgm:cxnLst>
    <dgm:cxn modelId="{2B524708-DFAD-4CAA-8568-9D7542EB292E}" type="presOf" srcId="{8A1E31DE-38B2-49D2-B532-FF6CF3B0AEE6}" destId="{E5DF0991-7719-4F84-AA22-B35EB412AA7C}" srcOrd="0" destOrd="0" presId="urn:microsoft.com/office/officeart/2008/layout/CircleAccentTimeline"/>
    <dgm:cxn modelId="{F86F1B1A-3BD2-4106-9036-C896E7BD9B50}" srcId="{2EB77383-6871-4D78-BC0D-27EC89F64895}" destId="{4886F6BA-DE65-43E8-A7DA-08DFD3719C0A}" srcOrd="9" destOrd="0" parTransId="{BF4C3BC5-72D0-4C9B-A593-C609AB183190}" sibTransId="{43E6992D-5DAA-4465-B4F6-1CC251DBC895}"/>
    <dgm:cxn modelId="{F9DC3F1E-E9F7-4DC7-8465-EDCD808D33CC}" type="presOf" srcId="{7D00027D-FB10-472D-99C1-018903E784CB}" destId="{2D042D78-2AE4-40B1-97D0-A4A892229721}" srcOrd="0" destOrd="0" presId="urn:microsoft.com/office/officeart/2008/layout/CircleAccentTimeline"/>
    <dgm:cxn modelId="{9C317521-FB57-4CC1-8414-13742F3C61AB}" type="presOf" srcId="{7B9BC651-63C6-4389-A973-F7A1CC85D7E7}" destId="{5C9509FE-4EBE-4D5F-842C-41029F4EFB1F}" srcOrd="0" destOrd="0" presId="urn:microsoft.com/office/officeart/2008/layout/CircleAccentTimeline"/>
    <dgm:cxn modelId="{DB26E229-B7CE-482A-BC25-3390B7CAA022}" srcId="{2EB77383-6871-4D78-BC0D-27EC89F64895}" destId="{02A02D0C-4D31-44DA-AA41-5D63D85F42DD}" srcOrd="5" destOrd="0" parTransId="{5E384DEA-CE96-47E1-96FA-36DE2B9E9BF9}" sibTransId="{E4686516-7B01-4AA0-A9A4-C2A0F12DD7AA}"/>
    <dgm:cxn modelId="{8CB68A36-45D2-40E1-813E-4D1544371A5C}" srcId="{2EB77383-6871-4D78-BC0D-27EC89F64895}" destId="{A9F4E70A-BAA8-4DFE-A8F6-1F054A01CDDE}" srcOrd="11" destOrd="0" parTransId="{9BE0F024-4D76-4212-9E9A-9B10D600A2D2}" sibTransId="{DF1E266B-929E-4FFA-A492-C8A1683740AE}"/>
    <dgm:cxn modelId="{94CE273D-F1C2-45BC-90E1-6272275715E8}" srcId="{2EB77383-6871-4D78-BC0D-27EC89F64895}" destId="{7B9BC651-63C6-4389-A973-F7A1CC85D7E7}" srcOrd="6" destOrd="0" parTransId="{FE4511C9-17F4-4FB0-B864-AF82B96ACE0B}" sibTransId="{B501E231-9694-44D7-9B49-9824AD596366}"/>
    <dgm:cxn modelId="{36BCEB42-3201-42FC-9B64-B708AC11C194}" type="presOf" srcId="{A0F65B00-0019-4194-85DF-048EF7D29084}" destId="{A83A4747-0A17-4076-B086-04E35D24CBF5}" srcOrd="0" destOrd="0" presId="urn:microsoft.com/office/officeart/2008/layout/CircleAccentTimeline"/>
    <dgm:cxn modelId="{75C37F64-5621-4060-B76D-C7B1828D5C83}" type="presOf" srcId="{F10C2B9A-8C30-445A-8280-E9D1611F8095}" destId="{F200F941-DEF5-47A3-9603-281CE4194596}" srcOrd="0" destOrd="0" presId="urn:microsoft.com/office/officeart/2008/layout/CircleAccentTimeline"/>
    <dgm:cxn modelId="{D294B844-3864-452E-8E6D-C0171E25B23C}" srcId="{2EB77383-6871-4D78-BC0D-27EC89F64895}" destId="{AA564D97-EB45-45E3-895C-39BF03535967}" srcOrd="0" destOrd="0" parTransId="{3DA630EA-01BD-49F4-B211-A583DDEA8F2E}" sibTransId="{48963A48-349C-4A35-B780-ACA82822F833}"/>
    <dgm:cxn modelId="{F0319569-3A9D-4F48-8F6A-D65D05205199}" type="presOf" srcId="{C69FC1AA-DEB2-4E24-8FAB-9F64933390D3}" destId="{E75CF415-2073-4242-9026-9D2D36573663}" srcOrd="0" destOrd="0" presId="urn:microsoft.com/office/officeart/2008/layout/CircleAccentTimeline"/>
    <dgm:cxn modelId="{BC564172-6D52-4F42-9E65-2A0F791F207A}" type="presOf" srcId="{E40E83DB-030A-49AD-8AF5-A8CDE047D288}" destId="{8BEA76E0-5680-4A88-A9BB-CC5A9A1F79BB}" srcOrd="0" destOrd="0" presId="urn:microsoft.com/office/officeart/2008/layout/CircleAccentTimeline"/>
    <dgm:cxn modelId="{E9D34F52-4AC6-4BB6-9363-E1E56D542244}" srcId="{2EB77383-6871-4D78-BC0D-27EC89F64895}" destId="{E40E83DB-030A-49AD-8AF5-A8CDE047D288}" srcOrd="7" destOrd="0" parTransId="{3E6038C3-7EFA-49E8-8B1F-FE18CB967A98}" sibTransId="{4DAF9F01-98ED-4555-98AA-A76B2452A23B}"/>
    <dgm:cxn modelId="{A4267652-791D-454B-AE72-2651710A616E}" srcId="{2EB77383-6871-4D78-BC0D-27EC89F64895}" destId="{7D00027D-FB10-472D-99C1-018903E784CB}" srcOrd="2" destOrd="0" parTransId="{F2E2A90A-5D6F-45C4-853D-F35C43BC6AAE}" sibTransId="{99945882-74FB-4A2A-B12E-B21C95EBC14C}"/>
    <dgm:cxn modelId="{BF03F154-A047-4F01-8B4F-92D6FC0EB921}" srcId="{2EB77383-6871-4D78-BC0D-27EC89F64895}" destId="{0B848F29-92A0-46C6-AD78-AEBFDFEF8495}" srcOrd="3" destOrd="0" parTransId="{87E917EE-DBC8-4F8A-8AFF-38C1F672442B}" sibTransId="{B1637072-9666-4115-82CC-6B68C2EEBA17}"/>
    <dgm:cxn modelId="{0E09AB7B-BEBA-45FF-98AE-4F342A9BEDF9}" type="presOf" srcId="{AA564D97-EB45-45E3-895C-39BF03535967}" destId="{4563D61E-F140-4AFC-9798-EBC3631BE558}" srcOrd="0" destOrd="0" presId="urn:microsoft.com/office/officeart/2008/layout/CircleAccentTimeline"/>
    <dgm:cxn modelId="{1748C77D-34D1-4CF4-B969-1F022079E661}" srcId="{2EB77383-6871-4D78-BC0D-27EC89F64895}" destId="{C69FC1AA-DEB2-4E24-8FAB-9F64933390D3}" srcOrd="1" destOrd="0" parTransId="{EC3F1FFC-BE55-4853-A497-3FD25DE3EA1D}" sibTransId="{D3083560-42D2-4832-A3A5-97CAF675ABEF}"/>
    <dgm:cxn modelId="{87F93E7E-E9DA-4C60-9625-B2E086B46AB8}" type="presOf" srcId="{2EB77383-6871-4D78-BC0D-27EC89F64895}" destId="{7D50F108-7B2C-4813-B932-BFD9F07280A7}" srcOrd="0" destOrd="0" presId="urn:microsoft.com/office/officeart/2008/layout/CircleAccentTimeline"/>
    <dgm:cxn modelId="{01C735B5-CBA4-4314-8A64-972F663A7820}" srcId="{2EB77383-6871-4D78-BC0D-27EC89F64895}" destId="{F10C2B9A-8C30-445A-8280-E9D1611F8095}" srcOrd="4" destOrd="0" parTransId="{F90B7FF7-248A-40A0-85E5-5F4A3894C39B}" sibTransId="{F55FE3FA-813A-4CEB-8563-1C6D0CDD0870}"/>
    <dgm:cxn modelId="{811AD9C2-BDF5-43F6-9CCF-D4D0A32A7E1B}" type="presOf" srcId="{0B848F29-92A0-46C6-AD78-AEBFDFEF8495}" destId="{2426E402-8C44-452D-8BC7-575DA0471D55}" srcOrd="0" destOrd="0" presId="urn:microsoft.com/office/officeart/2008/layout/CircleAccentTimeline"/>
    <dgm:cxn modelId="{36D7D3C3-1B24-4907-BF71-A0C8B2655F22}" type="presOf" srcId="{A9F4E70A-BAA8-4DFE-A8F6-1F054A01CDDE}" destId="{CD3576D6-83B9-493B-8365-A8365C11410A}" srcOrd="0" destOrd="0" presId="urn:microsoft.com/office/officeart/2008/layout/CircleAccentTimeline"/>
    <dgm:cxn modelId="{253505C6-575E-43AF-ABB5-FCB8783AE129}" type="presOf" srcId="{02A02D0C-4D31-44DA-AA41-5D63D85F42DD}" destId="{E6EB90D7-69BD-4A68-991D-FDCC5CDC3D12}" srcOrd="0" destOrd="0" presId="urn:microsoft.com/office/officeart/2008/layout/CircleAccentTimeline"/>
    <dgm:cxn modelId="{072587C6-7272-4ABE-8AA6-F7F5A530A555}" type="presOf" srcId="{4886F6BA-DE65-43E8-A7DA-08DFD3719C0A}" destId="{D0B0CB56-DF98-40EB-9C99-6B73758B8838}" srcOrd="0" destOrd="0" presId="urn:microsoft.com/office/officeart/2008/layout/CircleAccentTimeline"/>
    <dgm:cxn modelId="{FEA944CE-9771-4604-B18F-998F90C34831}" srcId="{2EB77383-6871-4D78-BC0D-27EC89F64895}" destId="{A0F65B00-0019-4194-85DF-048EF7D29084}" srcOrd="10" destOrd="0" parTransId="{505AF2E3-DCCA-413E-A369-BE74DF2EE256}" sibTransId="{BD56B75F-E155-4EF2-BAFD-3421D72250B9}"/>
    <dgm:cxn modelId="{CEF382E3-5EDB-42C6-B65B-3AD30CBDDFAD}" srcId="{2EB77383-6871-4D78-BC0D-27EC89F64895}" destId="{8A1E31DE-38B2-49D2-B532-FF6CF3B0AEE6}" srcOrd="8" destOrd="0" parTransId="{5FCE9E2C-26CB-4152-BBFF-017B010A4D35}" sibTransId="{42850160-015B-42A4-A8F0-DBD9D0F6721B}"/>
    <dgm:cxn modelId="{24EEC13E-3A09-4182-89F3-EB05921A06A4}" type="presParOf" srcId="{7D50F108-7B2C-4813-B932-BFD9F07280A7}" destId="{8C8C6DE8-E3D2-428D-9BD1-90CC93E280D1}" srcOrd="0" destOrd="0" presId="urn:microsoft.com/office/officeart/2008/layout/CircleAccentTimeline"/>
    <dgm:cxn modelId="{A7BFB898-3198-47A4-B8B8-BAEEB82005C2}" type="presParOf" srcId="{8C8C6DE8-E3D2-428D-9BD1-90CC93E280D1}" destId="{FC404D80-996F-40D2-8A94-14B4F279FCFD}" srcOrd="0" destOrd="0" presId="urn:microsoft.com/office/officeart/2008/layout/CircleAccentTimeline"/>
    <dgm:cxn modelId="{9B0AFD74-7D42-4CA1-8AA8-F0E5922045AA}" type="presParOf" srcId="{8C8C6DE8-E3D2-428D-9BD1-90CC93E280D1}" destId="{4563D61E-F140-4AFC-9798-EBC3631BE558}" srcOrd="1" destOrd="0" presId="urn:microsoft.com/office/officeart/2008/layout/CircleAccentTimeline"/>
    <dgm:cxn modelId="{2B115677-2C19-436C-9A62-F3F677046FF7}" type="presParOf" srcId="{8C8C6DE8-E3D2-428D-9BD1-90CC93E280D1}" destId="{35477643-5E11-45F0-8847-DFC999C35DD0}" srcOrd="2" destOrd="0" presId="urn:microsoft.com/office/officeart/2008/layout/CircleAccentTimeline"/>
    <dgm:cxn modelId="{3F91E349-8E4B-4D9E-802C-31953B0A6E13}" type="presParOf" srcId="{7D50F108-7B2C-4813-B932-BFD9F07280A7}" destId="{0BB216D4-C8CD-4125-8C45-FB6FA3BF407F}" srcOrd="1" destOrd="0" presId="urn:microsoft.com/office/officeart/2008/layout/CircleAccentTimeline"/>
    <dgm:cxn modelId="{F7C4FA37-71E5-42D3-8E0E-B301BDED898B}" type="presParOf" srcId="{7D50F108-7B2C-4813-B932-BFD9F07280A7}" destId="{264F8D58-42B5-4C97-9C86-40D7FD0F91FA}" srcOrd="2" destOrd="0" presId="urn:microsoft.com/office/officeart/2008/layout/CircleAccentTimeline"/>
    <dgm:cxn modelId="{ACAE2BE2-B109-4C3B-AD8D-EE78065BD2DB}" type="presParOf" srcId="{7D50F108-7B2C-4813-B932-BFD9F07280A7}" destId="{3F8CD492-224F-478C-948A-70560CB1CE15}" srcOrd="3" destOrd="0" presId="urn:microsoft.com/office/officeart/2008/layout/CircleAccentTimeline"/>
    <dgm:cxn modelId="{8A8B4955-24D9-4A61-9B25-4E69CAA780E1}" type="presParOf" srcId="{3F8CD492-224F-478C-948A-70560CB1CE15}" destId="{94BE88AE-6627-40AB-B143-3C2BF09EA99F}" srcOrd="0" destOrd="0" presId="urn:microsoft.com/office/officeart/2008/layout/CircleAccentTimeline"/>
    <dgm:cxn modelId="{93F19854-D154-4F91-9175-36C481F2D160}" type="presParOf" srcId="{3F8CD492-224F-478C-948A-70560CB1CE15}" destId="{E75CF415-2073-4242-9026-9D2D36573663}" srcOrd="1" destOrd="0" presId="urn:microsoft.com/office/officeart/2008/layout/CircleAccentTimeline"/>
    <dgm:cxn modelId="{E4BFDCCC-63F4-47BF-AC7A-413B87314E64}" type="presParOf" srcId="{3F8CD492-224F-478C-948A-70560CB1CE15}" destId="{25BF4CE5-5599-4C07-93A0-13A4DD8781FF}" srcOrd="2" destOrd="0" presId="urn:microsoft.com/office/officeart/2008/layout/CircleAccentTimeline"/>
    <dgm:cxn modelId="{6BBFB1E3-904C-44D7-A4F2-5811DC7B2933}" type="presParOf" srcId="{7D50F108-7B2C-4813-B932-BFD9F07280A7}" destId="{BE5D4C51-CE76-437C-B083-6CF13D3EB7F3}" srcOrd="4" destOrd="0" presId="urn:microsoft.com/office/officeart/2008/layout/CircleAccentTimeline"/>
    <dgm:cxn modelId="{2C9C58A1-C258-4294-873B-CBAC42C23CE6}" type="presParOf" srcId="{7D50F108-7B2C-4813-B932-BFD9F07280A7}" destId="{C3FACED3-2A5A-4B4F-B2DE-EC88644964C5}" srcOrd="5" destOrd="0" presId="urn:microsoft.com/office/officeart/2008/layout/CircleAccentTimeline"/>
    <dgm:cxn modelId="{012E696F-4020-499D-84A1-EC9147FD5E0A}" type="presParOf" srcId="{7D50F108-7B2C-4813-B932-BFD9F07280A7}" destId="{E33E05C6-4673-498C-93C1-53956C517965}" srcOrd="6" destOrd="0" presId="urn:microsoft.com/office/officeart/2008/layout/CircleAccentTimeline"/>
    <dgm:cxn modelId="{6DF274B7-28B7-4CF1-8573-07B9DF9E3D65}" type="presParOf" srcId="{E33E05C6-4673-498C-93C1-53956C517965}" destId="{DA777A22-C58B-43DE-87BA-214A2BC7C9E0}" srcOrd="0" destOrd="0" presId="urn:microsoft.com/office/officeart/2008/layout/CircleAccentTimeline"/>
    <dgm:cxn modelId="{93A22C51-7953-4BA3-A1F9-FD3063F005FE}" type="presParOf" srcId="{E33E05C6-4673-498C-93C1-53956C517965}" destId="{2D042D78-2AE4-40B1-97D0-A4A892229721}" srcOrd="1" destOrd="0" presId="urn:microsoft.com/office/officeart/2008/layout/CircleAccentTimeline"/>
    <dgm:cxn modelId="{BCDFE81E-DAEE-4841-B80F-D03118534840}" type="presParOf" srcId="{E33E05C6-4673-498C-93C1-53956C517965}" destId="{CAF6707D-0121-44D9-8F6D-C37BF191455E}" srcOrd="2" destOrd="0" presId="urn:microsoft.com/office/officeart/2008/layout/CircleAccentTimeline"/>
    <dgm:cxn modelId="{5D6C7847-88F8-499E-8263-A45A25BC4809}" type="presParOf" srcId="{7D50F108-7B2C-4813-B932-BFD9F07280A7}" destId="{1BEF8025-145A-46D8-8099-3E123BAEE641}" srcOrd="7" destOrd="0" presId="urn:microsoft.com/office/officeart/2008/layout/CircleAccentTimeline"/>
    <dgm:cxn modelId="{CE94C260-1D50-4B93-A41D-ADA6EB3747F9}" type="presParOf" srcId="{7D50F108-7B2C-4813-B932-BFD9F07280A7}" destId="{2E5847F9-A15C-4160-95FD-92EBCBA8B014}" srcOrd="8" destOrd="0" presId="urn:microsoft.com/office/officeart/2008/layout/CircleAccentTimeline"/>
    <dgm:cxn modelId="{468AB2B6-698E-40FC-82F3-C49E2560F6AC}" type="presParOf" srcId="{7D50F108-7B2C-4813-B932-BFD9F07280A7}" destId="{84BD5E31-E71E-419D-9A5C-CD71F0E6430C}" srcOrd="9" destOrd="0" presId="urn:microsoft.com/office/officeart/2008/layout/CircleAccentTimeline"/>
    <dgm:cxn modelId="{28E23036-C0BB-4AD5-B873-70AD9D280B50}" type="presParOf" srcId="{84BD5E31-E71E-419D-9A5C-CD71F0E6430C}" destId="{42A16DB1-8466-495E-BDA6-7314067969E3}" srcOrd="0" destOrd="0" presId="urn:microsoft.com/office/officeart/2008/layout/CircleAccentTimeline"/>
    <dgm:cxn modelId="{EE13E909-FFBC-477D-8A5C-C4EC62830B7D}" type="presParOf" srcId="{84BD5E31-E71E-419D-9A5C-CD71F0E6430C}" destId="{2426E402-8C44-452D-8BC7-575DA0471D55}" srcOrd="1" destOrd="0" presId="urn:microsoft.com/office/officeart/2008/layout/CircleAccentTimeline"/>
    <dgm:cxn modelId="{3B0F1C31-E4AD-4F05-86A5-91D8971D41EF}" type="presParOf" srcId="{84BD5E31-E71E-419D-9A5C-CD71F0E6430C}" destId="{BB5CC5C8-104F-4C08-B92E-06A19C76F4F7}" srcOrd="2" destOrd="0" presId="urn:microsoft.com/office/officeart/2008/layout/CircleAccentTimeline"/>
    <dgm:cxn modelId="{EFC5696B-8246-47FD-BD99-1BAE84CEC96C}" type="presParOf" srcId="{7D50F108-7B2C-4813-B932-BFD9F07280A7}" destId="{FAA4ED8E-78DD-439A-8759-A0FC83900B13}" srcOrd="10" destOrd="0" presId="urn:microsoft.com/office/officeart/2008/layout/CircleAccentTimeline"/>
    <dgm:cxn modelId="{99223CFB-610E-4A2A-94A9-FFC117B0AD58}" type="presParOf" srcId="{7D50F108-7B2C-4813-B932-BFD9F07280A7}" destId="{8AB9C573-AD37-4504-A983-B739957A18F3}" srcOrd="11" destOrd="0" presId="urn:microsoft.com/office/officeart/2008/layout/CircleAccentTimeline"/>
    <dgm:cxn modelId="{03B9FF65-52E0-4CC1-BC5B-56019EB189A4}" type="presParOf" srcId="{7D50F108-7B2C-4813-B932-BFD9F07280A7}" destId="{89077C9E-022A-43CB-A38E-F5D94D3B8A89}" srcOrd="12" destOrd="0" presId="urn:microsoft.com/office/officeart/2008/layout/CircleAccentTimeline"/>
    <dgm:cxn modelId="{117CF7BF-989E-4A2D-9165-6FEA2E26D1A2}" type="presParOf" srcId="{89077C9E-022A-43CB-A38E-F5D94D3B8A89}" destId="{BC126F68-1B5B-4255-B43C-8784275F48C1}" srcOrd="0" destOrd="0" presId="urn:microsoft.com/office/officeart/2008/layout/CircleAccentTimeline"/>
    <dgm:cxn modelId="{06FAC803-0E35-49F3-AE63-8080B14AC62E}" type="presParOf" srcId="{89077C9E-022A-43CB-A38E-F5D94D3B8A89}" destId="{F200F941-DEF5-47A3-9603-281CE4194596}" srcOrd="1" destOrd="0" presId="urn:microsoft.com/office/officeart/2008/layout/CircleAccentTimeline"/>
    <dgm:cxn modelId="{65BF9738-57C3-45CF-AA74-845D93E8A952}" type="presParOf" srcId="{89077C9E-022A-43CB-A38E-F5D94D3B8A89}" destId="{42CC8E2F-52E6-44B6-A6C0-F42A2675212B}" srcOrd="2" destOrd="0" presId="urn:microsoft.com/office/officeart/2008/layout/CircleAccentTimeline"/>
    <dgm:cxn modelId="{C26DD27D-2B42-4412-A525-5DD5E2749BDB}" type="presParOf" srcId="{7D50F108-7B2C-4813-B932-BFD9F07280A7}" destId="{A301D673-A4CA-4BBC-A4BF-436F89F1FC4D}" srcOrd="13" destOrd="0" presId="urn:microsoft.com/office/officeart/2008/layout/CircleAccentTimeline"/>
    <dgm:cxn modelId="{5B8D041C-6D68-447D-9507-1C84D0A87E48}" type="presParOf" srcId="{7D50F108-7B2C-4813-B932-BFD9F07280A7}" destId="{38C2894F-4227-42EC-8DC3-75553D42CF10}" srcOrd="14" destOrd="0" presId="urn:microsoft.com/office/officeart/2008/layout/CircleAccentTimeline"/>
    <dgm:cxn modelId="{863E823E-BF40-4B77-A1D8-67006C7C70A1}" type="presParOf" srcId="{7D50F108-7B2C-4813-B932-BFD9F07280A7}" destId="{63A721E2-D66F-4852-B645-C30642F5C4AD}" srcOrd="15" destOrd="0" presId="urn:microsoft.com/office/officeart/2008/layout/CircleAccentTimeline"/>
    <dgm:cxn modelId="{52764132-4F16-4787-9EFB-FEC49E95D30D}" type="presParOf" srcId="{63A721E2-D66F-4852-B645-C30642F5C4AD}" destId="{0B319065-8DAE-48B4-AB0C-F472F3C04E24}" srcOrd="0" destOrd="0" presId="urn:microsoft.com/office/officeart/2008/layout/CircleAccentTimeline"/>
    <dgm:cxn modelId="{DF5D023B-A6FD-413A-99BB-F92EF4CA2759}" type="presParOf" srcId="{63A721E2-D66F-4852-B645-C30642F5C4AD}" destId="{E6EB90D7-69BD-4A68-991D-FDCC5CDC3D12}" srcOrd="1" destOrd="0" presId="urn:microsoft.com/office/officeart/2008/layout/CircleAccentTimeline"/>
    <dgm:cxn modelId="{2ED89B2C-5965-467B-BA4F-FBEC7DC9BA53}" type="presParOf" srcId="{63A721E2-D66F-4852-B645-C30642F5C4AD}" destId="{DE405B71-2844-48B1-846D-E744550BBCDA}" srcOrd="2" destOrd="0" presId="urn:microsoft.com/office/officeart/2008/layout/CircleAccentTimeline"/>
    <dgm:cxn modelId="{DBCD95D2-58A2-4EE8-BAE5-FD872DBCFFD7}" type="presParOf" srcId="{7D50F108-7B2C-4813-B932-BFD9F07280A7}" destId="{5160ABC6-3DF3-4CCD-80D5-11F9246CF7CE}" srcOrd="16" destOrd="0" presId="urn:microsoft.com/office/officeart/2008/layout/CircleAccentTimeline"/>
    <dgm:cxn modelId="{040544E4-A603-4994-91A1-BD38B3343C0B}" type="presParOf" srcId="{7D50F108-7B2C-4813-B932-BFD9F07280A7}" destId="{D7A8A4BC-13AE-4CB0-9611-6A557D824BA2}" srcOrd="17" destOrd="0" presId="urn:microsoft.com/office/officeart/2008/layout/CircleAccentTimeline"/>
    <dgm:cxn modelId="{7B38146E-C360-4086-9CCD-BACDB4F4A23B}" type="presParOf" srcId="{7D50F108-7B2C-4813-B932-BFD9F07280A7}" destId="{A85B90A9-508A-486C-B8BA-524E9462049C}" srcOrd="18" destOrd="0" presId="urn:microsoft.com/office/officeart/2008/layout/CircleAccentTimeline"/>
    <dgm:cxn modelId="{2604D367-AA73-4868-8B4D-E769730C07DE}" type="presParOf" srcId="{A85B90A9-508A-486C-B8BA-524E9462049C}" destId="{4FD8540B-8849-4664-8A7C-E64EE5687C4D}" srcOrd="0" destOrd="0" presId="urn:microsoft.com/office/officeart/2008/layout/CircleAccentTimeline"/>
    <dgm:cxn modelId="{FDD533B5-AC33-4D09-B16F-AAA8FDC79CBA}" type="presParOf" srcId="{A85B90A9-508A-486C-B8BA-524E9462049C}" destId="{5C9509FE-4EBE-4D5F-842C-41029F4EFB1F}" srcOrd="1" destOrd="0" presId="urn:microsoft.com/office/officeart/2008/layout/CircleAccentTimeline"/>
    <dgm:cxn modelId="{DC8EF0B7-16AF-49D4-A4FD-7CB3E587804E}" type="presParOf" srcId="{A85B90A9-508A-486C-B8BA-524E9462049C}" destId="{A915F5C7-B0AF-4A87-B88A-83A29DE332F0}" srcOrd="2" destOrd="0" presId="urn:microsoft.com/office/officeart/2008/layout/CircleAccentTimeline"/>
    <dgm:cxn modelId="{3BCCB435-1412-4E49-8E5B-533AC8B82B3E}" type="presParOf" srcId="{7D50F108-7B2C-4813-B932-BFD9F07280A7}" destId="{5A4C143E-84CC-4081-BB70-A4F7EC30F3CE}" srcOrd="19" destOrd="0" presId="urn:microsoft.com/office/officeart/2008/layout/CircleAccentTimeline"/>
    <dgm:cxn modelId="{14B54B59-A569-4179-9632-B54BBD099121}" type="presParOf" srcId="{7D50F108-7B2C-4813-B932-BFD9F07280A7}" destId="{75AA3187-6B64-49DF-9227-7563D740EDEE}" srcOrd="20" destOrd="0" presId="urn:microsoft.com/office/officeart/2008/layout/CircleAccentTimeline"/>
    <dgm:cxn modelId="{9F4DD4F4-36DD-4712-AEB5-5E205B2E0F53}" type="presParOf" srcId="{7D50F108-7B2C-4813-B932-BFD9F07280A7}" destId="{73343EDC-9A73-4592-A38F-87E2341B64B8}" srcOrd="21" destOrd="0" presId="urn:microsoft.com/office/officeart/2008/layout/CircleAccentTimeline"/>
    <dgm:cxn modelId="{5C067E12-D345-4540-8858-70A900630C94}" type="presParOf" srcId="{73343EDC-9A73-4592-A38F-87E2341B64B8}" destId="{7EAB6AC3-E2C3-47C0-A99C-C77131FC26CB}" srcOrd="0" destOrd="0" presId="urn:microsoft.com/office/officeart/2008/layout/CircleAccentTimeline"/>
    <dgm:cxn modelId="{9082C947-BD47-4058-B76A-26C99BA622C2}" type="presParOf" srcId="{73343EDC-9A73-4592-A38F-87E2341B64B8}" destId="{8BEA76E0-5680-4A88-A9BB-CC5A9A1F79BB}" srcOrd="1" destOrd="0" presId="urn:microsoft.com/office/officeart/2008/layout/CircleAccentTimeline"/>
    <dgm:cxn modelId="{2CC9B31A-693A-497B-9278-83B7B7E96046}" type="presParOf" srcId="{73343EDC-9A73-4592-A38F-87E2341B64B8}" destId="{004A82F6-2B55-410E-855F-88E48B019D30}" srcOrd="2" destOrd="0" presId="urn:microsoft.com/office/officeart/2008/layout/CircleAccentTimeline"/>
    <dgm:cxn modelId="{EDBB8CAB-8E59-43D8-BD10-9701192A027F}" type="presParOf" srcId="{7D50F108-7B2C-4813-B932-BFD9F07280A7}" destId="{F7DEDB51-27BA-4820-AB9D-F773E4FC8B5F}" srcOrd="22" destOrd="0" presId="urn:microsoft.com/office/officeart/2008/layout/CircleAccentTimeline"/>
    <dgm:cxn modelId="{B73D8407-3BCF-4266-8B48-1D7657C76563}" type="presParOf" srcId="{7D50F108-7B2C-4813-B932-BFD9F07280A7}" destId="{934A1F92-CD0A-48F1-93D3-C412F3E461F3}" srcOrd="23" destOrd="0" presId="urn:microsoft.com/office/officeart/2008/layout/CircleAccentTimeline"/>
    <dgm:cxn modelId="{4F4F0B84-9A2F-40EB-A532-92AFAC112785}" type="presParOf" srcId="{7D50F108-7B2C-4813-B932-BFD9F07280A7}" destId="{DCB7646A-2C8D-4385-AEE1-B2F0B0A90197}" srcOrd="24" destOrd="0" presId="urn:microsoft.com/office/officeart/2008/layout/CircleAccentTimeline"/>
    <dgm:cxn modelId="{9B4BF8F2-731E-4DCF-8D3C-2DFDF7582382}" type="presParOf" srcId="{DCB7646A-2C8D-4385-AEE1-B2F0B0A90197}" destId="{9DC7E164-7E08-49DD-8910-C2D397DDB2ED}" srcOrd="0" destOrd="0" presId="urn:microsoft.com/office/officeart/2008/layout/CircleAccentTimeline"/>
    <dgm:cxn modelId="{0DFCADF5-F15E-4119-8670-B57369B1BE2C}" type="presParOf" srcId="{DCB7646A-2C8D-4385-AEE1-B2F0B0A90197}" destId="{E5DF0991-7719-4F84-AA22-B35EB412AA7C}" srcOrd="1" destOrd="0" presId="urn:microsoft.com/office/officeart/2008/layout/CircleAccentTimeline"/>
    <dgm:cxn modelId="{40B22635-F378-48D3-9762-45D31073821D}" type="presParOf" srcId="{DCB7646A-2C8D-4385-AEE1-B2F0B0A90197}" destId="{D51971E7-D581-4851-B2F6-64175BE7C90F}" srcOrd="2" destOrd="0" presId="urn:microsoft.com/office/officeart/2008/layout/CircleAccentTimeline"/>
    <dgm:cxn modelId="{20E66091-A656-412E-B7EC-3339B68D98AC}" type="presParOf" srcId="{7D50F108-7B2C-4813-B932-BFD9F07280A7}" destId="{1AD6360F-EE8A-48A6-BB4D-6282EC7F8CA0}" srcOrd="25" destOrd="0" presId="urn:microsoft.com/office/officeart/2008/layout/CircleAccentTimeline"/>
    <dgm:cxn modelId="{4E64A706-C659-41F7-9153-F1C5852C33F7}" type="presParOf" srcId="{7D50F108-7B2C-4813-B932-BFD9F07280A7}" destId="{53E48674-3AE5-4386-AE92-071237221EB2}" srcOrd="26" destOrd="0" presId="urn:microsoft.com/office/officeart/2008/layout/CircleAccentTimeline"/>
    <dgm:cxn modelId="{BA7D1870-E0DB-4902-9C0A-42407E78D247}" type="presParOf" srcId="{7D50F108-7B2C-4813-B932-BFD9F07280A7}" destId="{0B7D40AD-C701-4798-B37B-3FB577960152}" srcOrd="27" destOrd="0" presId="urn:microsoft.com/office/officeart/2008/layout/CircleAccentTimeline"/>
    <dgm:cxn modelId="{D1372211-FCCF-4DC6-B899-F3DCE2A4DEB3}" type="presParOf" srcId="{0B7D40AD-C701-4798-B37B-3FB577960152}" destId="{559391ED-1601-44D0-993B-B5C849D382BB}" srcOrd="0" destOrd="0" presId="urn:microsoft.com/office/officeart/2008/layout/CircleAccentTimeline"/>
    <dgm:cxn modelId="{1981576D-0953-4985-93D4-5886CA0B652B}" type="presParOf" srcId="{0B7D40AD-C701-4798-B37B-3FB577960152}" destId="{D0B0CB56-DF98-40EB-9C99-6B73758B8838}" srcOrd="1" destOrd="0" presId="urn:microsoft.com/office/officeart/2008/layout/CircleAccentTimeline"/>
    <dgm:cxn modelId="{90FA869E-5256-4684-967B-0F107CD7EFF4}" type="presParOf" srcId="{0B7D40AD-C701-4798-B37B-3FB577960152}" destId="{97CEFF87-7644-4C03-82AE-D6AE40A40B65}" srcOrd="2" destOrd="0" presId="urn:microsoft.com/office/officeart/2008/layout/CircleAccentTimeline"/>
    <dgm:cxn modelId="{4FC21E21-BC85-4523-A50D-EF86301DFF2D}" type="presParOf" srcId="{7D50F108-7B2C-4813-B932-BFD9F07280A7}" destId="{280EC9A6-1CCA-4221-AAC3-FC544EC1B3D3}" srcOrd="28" destOrd="0" presId="urn:microsoft.com/office/officeart/2008/layout/CircleAccentTimeline"/>
    <dgm:cxn modelId="{FE248B0D-E9F6-441D-9223-10605EC2293A}" type="presParOf" srcId="{7D50F108-7B2C-4813-B932-BFD9F07280A7}" destId="{8AAF1D60-E2CF-4F6A-A21C-6A06FD6AA7D4}" srcOrd="29" destOrd="0" presId="urn:microsoft.com/office/officeart/2008/layout/CircleAccentTimeline"/>
    <dgm:cxn modelId="{32D821DD-0A22-4838-AF7E-3D2E47E7B7EA}" type="presParOf" srcId="{7D50F108-7B2C-4813-B932-BFD9F07280A7}" destId="{526A54FF-83D1-47BF-B9E6-5F159F521710}" srcOrd="30" destOrd="0" presId="urn:microsoft.com/office/officeart/2008/layout/CircleAccentTimeline"/>
    <dgm:cxn modelId="{59B95C5A-9B52-4B5E-80D5-9CBC24DD7245}" type="presParOf" srcId="{526A54FF-83D1-47BF-B9E6-5F159F521710}" destId="{E07D6272-88A5-4E81-9AE0-30DFBFB19893}" srcOrd="0" destOrd="0" presId="urn:microsoft.com/office/officeart/2008/layout/CircleAccentTimeline"/>
    <dgm:cxn modelId="{39444B0B-AB4B-4D22-B8DB-B1845DF91B8F}" type="presParOf" srcId="{526A54FF-83D1-47BF-B9E6-5F159F521710}" destId="{A83A4747-0A17-4076-B086-04E35D24CBF5}" srcOrd="1" destOrd="0" presId="urn:microsoft.com/office/officeart/2008/layout/CircleAccentTimeline"/>
    <dgm:cxn modelId="{307CD97E-7A56-4A6F-A88D-D56CDDE777AE}" type="presParOf" srcId="{526A54FF-83D1-47BF-B9E6-5F159F521710}" destId="{8542C106-63BE-4C51-A1AE-F309D8C52ADB}" srcOrd="2" destOrd="0" presId="urn:microsoft.com/office/officeart/2008/layout/CircleAccentTimeline"/>
    <dgm:cxn modelId="{D6AEC4C7-B170-4DD2-9FD4-AD8F366AADCE}" type="presParOf" srcId="{7D50F108-7B2C-4813-B932-BFD9F07280A7}" destId="{568B57AF-3C9F-4825-AC93-3943D1CBAA4B}" srcOrd="31" destOrd="0" presId="urn:microsoft.com/office/officeart/2008/layout/CircleAccentTimeline"/>
    <dgm:cxn modelId="{06E9192E-8D93-49E0-845E-F05112DB7D2D}" type="presParOf" srcId="{7D50F108-7B2C-4813-B932-BFD9F07280A7}" destId="{0FC370C1-02E8-408E-B9C3-B60646C2FF11}" srcOrd="32" destOrd="0" presId="urn:microsoft.com/office/officeart/2008/layout/CircleAccentTimeline"/>
    <dgm:cxn modelId="{3C07516E-DEE0-4E6E-AA67-3835D0957DFD}" type="presParOf" srcId="{7D50F108-7B2C-4813-B932-BFD9F07280A7}" destId="{FCC9640D-8CB1-4DD5-AB18-AF13CE4616A4}" srcOrd="33" destOrd="0" presId="urn:microsoft.com/office/officeart/2008/layout/CircleAccentTimeline"/>
    <dgm:cxn modelId="{DF619740-7AE8-437E-A312-C10DC0C28866}" type="presParOf" srcId="{FCC9640D-8CB1-4DD5-AB18-AF13CE4616A4}" destId="{493D7E5C-9068-4FF5-962A-AB30E77FE816}" srcOrd="0" destOrd="0" presId="urn:microsoft.com/office/officeart/2008/layout/CircleAccentTimeline"/>
    <dgm:cxn modelId="{6E2E8B61-1225-495B-9FE2-DFA0EA23F30C}" type="presParOf" srcId="{FCC9640D-8CB1-4DD5-AB18-AF13CE4616A4}" destId="{CD3576D6-83B9-493B-8365-A8365C11410A}" srcOrd="1" destOrd="0" presId="urn:microsoft.com/office/officeart/2008/layout/CircleAccentTimeline"/>
    <dgm:cxn modelId="{99EE41D6-971E-49A7-9A92-1D03481E9543}" type="presParOf" srcId="{FCC9640D-8CB1-4DD5-AB18-AF13CE4616A4}" destId="{155EF49F-4C54-4790-95A6-5362B0391D74}" srcOrd="2" destOrd="0" presId="urn:microsoft.com/office/officeart/2008/layout/CircleAccentTimeline"/>
    <dgm:cxn modelId="{CD1D93CF-B170-49AD-BDA7-B55196E7DC0F}" type="presParOf" srcId="{7D50F108-7B2C-4813-B932-BFD9F07280A7}" destId="{1C061F1C-B2C6-43EF-BD39-DBF5E9530FC5}" srcOrd="34" destOrd="0" presId="urn:microsoft.com/office/officeart/2008/layout/CircleAccentTimeline"/>
    <dgm:cxn modelId="{82348D90-F29F-49B0-9400-283F85D8533A}" type="presParOf" srcId="{7D50F108-7B2C-4813-B932-BFD9F07280A7}" destId="{594A8847-49BA-4335-B5E8-A4586D380BEF}" srcOrd="35" destOrd="0" presId="urn:microsoft.com/office/officeart/2008/layout/CircleAccentTimeline"/>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8ECF213-B063-4CFD-A966-E78153EB8326}"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s-ES"/>
        </a:p>
      </dgm:t>
    </dgm:pt>
    <dgm:pt modelId="{AC97E472-7FD4-4AB7-AD03-002CA615AF55}">
      <dgm:prSet phldrT="[Texto]" custT="1"/>
      <dgm:spPr>
        <a:solidFill>
          <a:srgbClr val="7030A0"/>
        </a:solidFill>
      </dgm:spPr>
      <dgm:t>
        <a:bodyPr/>
        <a:lstStyle/>
        <a:p>
          <a:pPr rtl="0"/>
          <a:r>
            <a:rPr lang="es-ES" sz="1800" b="1" i="0" u="none" dirty="0">
              <a:latin typeface="Arial" panose="020B0604020202020204" pitchFamily="34" charset="0"/>
              <a:cs typeface="Arial" panose="020B0604020202020204" pitchFamily="34" charset="0"/>
            </a:rPr>
            <a:t>SF</a:t>
          </a:r>
          <a:endParaRPr lang="es-ES" sz="1800" dirty="0">
            <a:latin typeface="Arial" panose="020B0604020202020204" pitchFamily="34" charset="0"/>
            <a:cs typeface="Arial" panose="020B0604020202020204" pitchFamily="34" charset="0"/>
          </a:endParaRPr>
        </a:p>
      </dgm:t>
    </dgm:pt>
    <dgm:pt modelId="{9D5D0875-E6C4-4767-9FF8-39C9C3698288}" type="parTrans" cxnId="{1D3087F2-29F3-4B39-9404-52E0F186F430}">
      <dgm:prSet/>
      <dgm:spPr/>
      <dgm:t>
        <a:bodyPr/>
        <a:lstStyle/>
        <a:p>
          <a:endParaRPr lang="es-ES"/>
        </a:p>
      </dgm:t>
    </dgm:pt>
    <dgm:pt modelId="{A563006D-D534-4679-A718-711E4AF1AABC}" type="sibTrans" cxnId="{1D3087F2-29F3-4B39-9404-52E0F186F430}">
      <dgm:prSet/>
      <dgm:spPr/>
      <dgm:t>
        <a:bodyPr/>
        <a:lstStyle/>
        <a:p>
          <a:endParaRPr lang="es-ES"/>
        </a:p>
      </dgm:t>
    </dgm:pt>
    <dgm:pt modelId="{E0D3D156-F62C-494F-BDBD-33142979B181}">
      <dgm:prSet custT="1"/>
      <dgm:spPr>
        <a:solidFill>
          <a:srgbClr val="9966FF"/>
        </a:solidFill>
      </dgm:spPr>
      <dgm:t>
        <a:bodyPr/>
        <a:lstStyle/>
        <a:p>
          <a:r>
            <a:rPr lang="es-ES" sz="800" b="1" i="0" u="none" dirty="0">
              <a:latin typeface="Arial" panose="020B0604020202020204" pitchFamily="34" charset="0"/>
              <a:cs typeface="Arial" panose="020B0604020202020204" pitchFamily="34" charset="0"/>
            </a:rPr>
            <a:t>Jul. 2018</a:t>
          </a:r>
          <a:endParaRPr lang="es-ES" sz="800" dirty="0">
            <a:latin typeface="Arial" panose="020B0604020202020204" pitchFamily="34" charset="0"/>
            <a:cs typeface="Arial" panose="020B0604020202020204" pitchFamily="34" charset="0"/>
          </a:endParaRPr>
        </a:p>
      </dgm:t>
    </dgm:pt>
    <dgm:pt modelId="{9271A44A-3B99-4BF6-89BF-25906740F2E3}" type="parTrans" cxnId="{23B0B918-A24A-4E2A-A441-D198C9D299B6}">
      <dgm:prSet/>
      <dgm:spPr/>
      <dgm:t>
        <a:bodyPr/>
        <a:lstStyle/>
        <a:p>
          <a:endParaRPr lang="es-ES"/>
        </a:p>
      </dgm:t>
    </dgm:pt>
    <dgm:pt modelId="{255FA6FD-F735-4361-9372-649AB9FD7C49}" type="sibTrans" cxnId="{23B0B918-A24A-4E2A-A441-D198C9D299B6}">
      <dgm:prSet/>
      <dgm:spPr/>
      <dgm:t>
        <a:bodyPr/>
        <a:lstStyle/>
        <a:p>
          <a:endParaRPr lang="es-ES"/>
        </a:p>
      </dgm:t>
    </dgm:pt>
    <dgm:pt modelId="{FF26CB02-1F26-4956-9E03-4410CA7F9463}">
      <dgm:prSet custT="1"/>
      <dgm:spPr>
        <a:solidFill>
          <a:srgbClr val="9966FF"/>
        </a:solidFill>
      </dgm:spPr>
      <dgm:t>
        <a:bodyPr/>
        <a:lstStyle/>
        <a:p>
          <a:r>
            <a:rPr lang="es-ES" sz="800" b="1" i="0" u="none" dirty="0">
              <a:latin typeface="Arial" panose="020B0604020202020204" pitchFamily="34" charset="0"/>
              <a:cs typeface="Arial" panose="020B0604020202020204" pitchFamily="34" charset="0"/>
            </a:rPr>
            <a:t>Mar. 2019</a:t>
          </a:r>
          <a:endParaRPr lang="es-ES" sz="800" dirty="0">
            <a:latin typeface="Arial" panose="020B0604020202020204" pitchFamily="34" charset="0"/>
            <a:cs typeface="Arial" panose="020B0604020202020204" pitchFamily="34" charset="0"/>
          </a:endParaRPr>
        </a:p>
      </dgm:t>
    </dgm:pt>
    <dgm:pt modelId="{0C0F5444-C3DF-4C7F-9F84-958E01D292D7}" type="parTrans" cxnId="{13F7DD01-7BE2-4908-B506-74C70090CEB4}">
      <dgm:prSet/>
      <dgm:spPr/>
      <dgm:t>
        <a:bodyPr/>
        <a:lstStyle/>
        <a:p>
          <a:endParaRPr lang="es-ES"/>
        </a:p>
      </dgm:t>
    </dgm:pt>
    <dgm:pt modelId="{1C92DA66-9C7B-4566-8DFF-E5566416FA49}" type="sibTrans" cxnId="{13F7DD01-7BE2-4908-B506-74C70090CEB4}">
      <dgm:prSet/>
      <dgm:spPr/>
      <dgm:t>
        <a:bodyPr/>
        <a:lstStyle/>
        <a:p>
          <a:endParaRPr lang="es-ES"/>
        </a:p>
      </dgm:t>
    </dgm:pt>
    <dgm:pt modelId="{58B8A9A1-F28D-48B1-AF34-BDD06C085396}">
      <dgm:prSet custT="1"/>
      <dgm:spPr>
        <a:solidFill>
          <a:srgbClr val="9966FF"/>
        </a:solidFill>
      </dgm:spPr>
      <dgm:t>
        <a:bodyPr/>
        <a:lstStyle/>
        <a:p>
          <a:r>
            <a:rPr lang="es-ES" sz="800" b="1" i="0" u="none" dirty="0">
              <a:latin typeface="Arial" panose="020B0604020202020204" pitchFamily="34" charset="0"/>
              <a:cs typeface="Arial" panose="020B0604020202020204" pitchFamily="34" charset="0"/>
            </a:rPr>
            <a:t>Sept. 2019</a:t>
          </a:r>
          <a:endParaRPr lang="es-ES" sz="800" dirty="0">
            <a:latin typeface="Arial" panose="020B0604020202020204" pitchFamily="34" charset="0"/>
            <a:cs typeface="Arial" panose="020B0604020202020204" pitchFamily="34" charset="0"/>
          </a:endParaRPr>
        </a:p>
      </dgm:t>
    </dgm:pt>
    <dgm:pt modelId="{5508E8D0-AE00-4AA3-9136-BFF8AABF5012}" type="parTrans" cxnId="{738990A5-DA4D-4AAD-8C2D-F5B03C6C9C17}">
      <dgm:prSet/>
      <dgm:spPr/>
      <dgm:t>
        <a:bodyPr/>
        <a:lstStyle/>
        <a:p>
          <a:endParaRPr lang="es-ES"/>
        </a:p>
      </dgm:t>
    </dgm:pt>
    <dgm:pt modelId="{E1EBBDEA-9AEB-4565-8A5F-CDB510E16DD2}" type="sibTrans" cxnId="{738990A5-DA4D-4AAD-8C2D-F5B03C6C9C17}">
      <dgm:prSet/>
      <dgm:spPr/>
      <dgm:t>
        <a:bodyPr/>
        <a:lstStyle/>
        <a:p>
          <a:endParaRPr lang="es-ES"/>
        </a:p>
      </dgm:t>
    </dgm:pt>
    <dgm:pt modelId="{60FB7978-306F-4CC7-B66E-FA1F20D2B0BC}">
      <dgm:prSet custT="1"/>
      <dgm:spPr>
        <a:solidFill>
          <a:srgbClr val="9966FF"/>
        </a:solidFill>
      </dgm:spPr>
      <dgm:t>
        <a:bodyPr/>
        <a:lstStyle/>
        <a:p>
          <a:r>
            <a:rPr lang="es-ES" sz="800" b="1" i="0" u="none" dirty="0">
              <a:latin typeface="Arial" panose="020B0604020202020204" pitchFamily="34" charset="0"/>
              <a:cs typeface="Arial" panose="020B0604020202020204" pitchFamily="34" charset="0"/>
            </a:rPr>
            <a:t>Oct. 2019 – Abr. 2020</a:t>
          </a:r>
          <a:endParaRPr lang="es-ES" sz="800" dirty="0">
            <a:latin typeface="Arial" panose="020B0604020202020204" pitchFamily="34" charset="0"/>
            <a:cs typeface="Arial" panose="020B0604020202020204" pitchFamily="34" charset="0"/>
          </a:endParaRPr>
        </a:p>
      </dgm:t>
    </dgm:pt>
    <dgm:pt modelId="{A37B7C14-767A-4AB8-9C56-5EF69E249B08}" type="parTrans" cxnId="{1F98CD7A-7137-41DD-958C-429E4D8D34C0}">
      <dgm:prSet/>
      <dgm:spPr/>
      <dgm:t>
        <a:bodyPr/>
        <a:lstStyle/>
        <a:p>
          <a:endParaRPr lang="es-ES"/>
        </a:p>
      </dgm:t>
    </dgm:pt>
    <dgm:pt modelId="{173B72C1-3C30-4B45-9E5C-A8C127E25D07}" type="sibTrans" cxnId="{1F98CD7A-7137-41DD-958C-429E4D8D34C0}">
      <dgm:prSet/>
      <dgm:spPr/>
      <dgm:t>
        <a:bodyPr/>
        <a:lstStyle/>
        <a:p>
          <a:endParaRPr lang="es-ES"/>
        </a:p>
      </dgm:t>
    </dgm:pt>
    <dgm:pt modelId="{AAC87A14-889E-4E50-B28D-386D6357E4B1}">
      <dgm:prSet custT="1"/>
      <dgm:spPr>
        <a:solidFill>
          <a:srgbClr val="9966FF"/>
        </a:solidFill>
      </dgm:spPr>
      <dgm:t>
        <a:bodyPr/>
        <a:lstStyle/>
        <a:p>
          <a:r>
            <a:rPr lang="es-ES" sz="800" b="1" dirty="0">
              <a:latin typeface="Arial" panose="020B0604020202020204" pitchFamily="34" charset="0"/>
              <a:cs typeface="Arial" panose="020B0604020202020204" pitchFamily="34" charset="0"/>
            </a:rPr>
            <a:t>Mar. 2020</a:t>
          </a:r>
        </a:p>
      </dgm:t>
    </dgm:pt>
    <dgm:pt modelId="{14430268-8DCF-4D88-B0AF-1E0FD4FFE4AA}" type="parTrans" cxnId="{D709532C-F314-42A8-9ACF-22684C3891C3}">
      <dgm:prSet/>
      <dgm:spPr/>
      <dgm:t>
        <a:bodyPr/>
        <a:lstStyle/>
        <a:p>
          <a:endParaRPr lang="es-ES"/>
        </a:p>
      </dgm:t>
    </dgm:pt>
    <dgm:pt modelId="{A042FEC3-813B-49FA-9338-D8170363D414}" type="sibTrans" cxnId="{D709532C-F314-42A8-9ACF-22684C3891C3}">
      <dgm:prSet/>
      <dgm:spPr/>
      <dgm:t>
        <a:bodyPr/>
        <a:lstStyle/>
        <a:p>
          <a:endParaRPr lang="es-ES"/>
        </a:p>
      </dgm:t>
    </dgm:pt>
    <dgm:pt modelId="{5AAADCFE-8129-407C-9985-83C25C5CA526}">
      <dgm:prSet custT="1"/>
      <dgm:spPr>
        <a:solidFill>
          <a:srgbClr val="9966FF"/>
        </a:solidFill>
      </dgm:spPr>
      <dgm:t>
        <a:bodyPr/>
        <a:lstStyle/>
        <a:p>
          <a:r>
            <a:rPr lang="es-ES" sz="800" b="1" dirty="0">
              <a:latin typeface="Arial" panose="020B0604020202020204" pitchFamily="34" charset="0"/>
              <a:cs typeface="Arial" panose="020B0604020202020204" pitchFamily="34" charset="0"/>
            </a:rPr>
            <a:t>Oct. 2020/ Oct. 2022</a:t>
          </a:r>
        </a:p>
      </dgm:t>
    </dgm:pt>
    <dgm:pt modelId="{E763210C-539C-4169-9A50-AA18E5D2EAE6}" type="parTrans" cxnId="{7E116A56-0D91-4CC6-9032-9357E0336183}">
      <dgm:prSet/>
      <dgm:spPr/>
      <dgm:t>
        <a:bodyPr/>
        <a:lstStyle/>
        <a:p>
          <a:endParaRPr lang="es-ES"/>
        </a:p>
      </dgm:t>
    </dgm:pt>
    <dgm:pt modelId="{75B3A495-B98B-445B-A361-E9DBD659B258}" type="sibTrans" cxnId="{7E116A56-0D91-4CC6-9032-9357E0336183}">
      <dgm:prSet/>
      <dgm:spPr/>
      <dgm:t>
        <a:bodyPr/>
        <a:lstStyle/>
        <a:p>
          <a:endParaRPr lang="es-ES"/>
        </a:p>
      </dgm:t>
    </dgm:pt>
    <dgm:pt modelId="{FACFA148-C56E-4717-8F73-02FCB342079B}">
      <dgm:prSet custT="1"/>
      <dgm:spPr>
        <a:solidFill>
          <a:srgbClr val="9966FF"/>
        </a:solidFill>
        <a:ln>
          <a:solidFill>
            <a:schemeClr val="tx1">
              <a:alpha val="90000"/>
            </a:schemeClr>
          </a:solidFill>
        </a:ln>
      </dgm:spPr>
      <dgm:t>
        <a:bodyPr/>
        <a:lstStyle/>
        <a:p>
          <a:r>
            <a:rPr lang="es-ES" sz="800" b="1" i="0" u="none" dirty="0">
              <a:latin typeface="Arial" panose="020B0604020202020204" pitchFamily="34" charset="0"/>
              <a:cs typeface="Arial" panose="020B0604020202020204" pitchFamily="34" charset="0"/>
            </a:rPr>
            <a:t>Feb.</a:t>
          </a:r>
          <a:r>
            <a:rPr lang="es-ES" sz="800" b="1" i="0" u="none" baseline="0" dirty="0">
              <a:latin typeface="Arial" panose="020B0604020202020204" pitchFamily="34" charset="0"/>
              <a:cs typeface="Arial" panose="020B0604020202020204" pitchFamily="34" charset="0"/>
            </a:rPr>
            <a:t> – Abr. 2022</a:t>
          </a:r>
          <a:endParaRPr lang="es-ES" sz="800" dirty="0">
            <a:latin typeface="Arial" panose="020B0604020202020204" pitchFamily="34" charset="0"/>
            <a:cs typeface="Arial" panose="020B0604020202020204" pitchFamily="34" charset="0"/>
          </a:endParaRPr>
        </a:p>
      </dgm:t>
    </dgm:pt>
    <dgm:pt modelId="{A60714E8-4313-4E52-8919-1CC4B28DB06B}" type="parTrans" cxnId="{E6552BB1-1B4A-4589-99F9-CB2FF22BB8CD}">
      <dgm:prSet/>
      <dgm:spPr/>
      <dgm:t>
        <a:bodyPr/>
        <a:lstStyle/>
        <a:p>
          <a:endParaRPr lang="es-ES"/>
        </a:p>
      </dgm:t>
    </dgm:pt>
    <dgm:pt modelId="{00009064-B85D-42EC-A5CB-25C359A26860}" type="sibTrans" cxnId="{E6552BB1-1B4A-4589-99F9-CB2FF22BB8CD}">
      <dgm:prSet/>
      <dgm:spPr/>
      <dgm:t>
        <a:bodyPr/>
        <a:lstStyle/>
        <a:p>
          <a:endParaRPr lang="es-ES"/>
        </a:p>
      </dgm:t>
    </dgm:pt>
    <dgm:pt modelId="{A06F4A57-6521-4769-ACBA-E399AFEBC4DE}">
      <dgm:prSet custT="1"/>
      <dgm:spPr>
        <a:solidFill>
          <a:srgbClr val="CCCCFF">
            <a:alpha val="89804"/>
          </a:srgbClr>
        </a:solidFill>
      </dgm:spPr>
      <dgm:t>
        <a:bodyPr/>
        <a:lstStyle/>
        <a:p>
          <a:endParaRPr lang="es-ES" sz="800" dirty="0">
            <a:latin typeface="Arial" panose="020B0604020202020204" pitchFamily="34" charset="0"/>
            <a:cs typeface="Arial" panose="020B0604020202020204" pitchFamily="34" charset="0"/>
          </a:endParaRPr>
        </a:p>
      </dgm:t>
    </dgm:pt>
    <dgm:pt modelId="{838AFF37-E40E-43C6-9B6F-E0657B5463F4}" type="parTrans" cxnId="{087BB31D-2B42-402F-9462-E20D4A01485A}">
      <dgm:prSet/>
      <dgm:spPr/>
      <dgm:t>
        <a:bodyPr/>
        <a:lstStyle/>
        <a:p>
          <a:endParaRPr lang="es-ES"/>
        </a:p>
      </dgm:t>
    </dgm:pt>
    <dgm:pt modelId="{810A6F8C-8AC4-41C9-A412-869A8EF37E47}" type="sibTrans" cxnId="{087BB31D-2B42-402F-9462-E20D4A01485A}">
      <dgm:prSet/>
      <dgm:spPr/>
      <dgm:t>
        <a:bodyPr/>
        <a:lstStyle/>
        <a:p>
          <a:endParaRPr lang="es-ES"/>
        </a:p>
      </dgm:t>
    </dgm:pt>
    <dgm:pt modelId="{750A1505-D7C3-43B8-8FFE-BD3CDA5931AB}">
      <dgm:prSet custT="1"/>
      <dgm:spPr>
        <a:solidFill>
          <a:srgbClr val="CCCCFF">
            <a:alpha val="89804"/>
          </a:srgbClr>
        </a:solidFill>
      </dgm:spPr>
      <dgm:t>
        <a:bodyPr/>
        <a:lstStyle/>
        <a:p>
          <a:endParaRPr lang="es-ES" sz="800" dirty="0">
            <a:latin typeface="Arial" panose="020B0604020202020204" pitchFamily="34" charset="0"/>
            <a:cs typeface="Arial" panose="020B0604020202020204" pitchFamily="34" charset="0"/>
          </a:endParaRPr>
        </a:p>
      </dgm:t>
    </dgm:pt>
    <dgm:pt modelId="{7B744FA7-FADE-460D-A36D-B922A377E3C9}" type="parTrans" cxnId="{8A4BBE7A-E055-4FA1-8AFB-D4F69D74688E}">
      <dgm:prSet/>
      <dgm:spPr/>
      <dgm:t>
        <a:bodyPr/>
        <a:lstStyle/>
        <a:p>
          <a:endParaRPr lang="es-ES"/>
        </a:p>
      </dgm:t>
    </dgm:pt>
    <dgm:pt modelId="{E7C3F956-4E8D-4466-89D8-3053DFBB6BA2}" type="sibTrans" cxnId="{8A4BBE7A-E055-4FA1-8AFB-D4F69D74688E}">
      <dgm:prSet/>
      <dgm:spPr/>
      <dgm:t>
        <a:bodyPr/>
        <a:lstStyle/>
        <a:p>
          <a:endParaRPr lang="es-ES"/>
        </a:p>
      </dgm:t>
    </dgm:pt>
    <dgm:pt modelId="{B7430782-B06B-41CF-BB57-0F4A428E6DC0}">
      <dgm:prSet custT="1"/>
      <dgm:spPr>
        <a:solidFill>
          <a:srgbClr val="CCCCFF">
            <a:alpha val="89804"/>
          </a:srgbClr>
        </a:solidFill>
      </dgm:spPr>
      <dgm:t>
        <a:bodyPr/>
        <a:lstStyle/>
        <a:p>
          <a:endParaRPr lang="es-ES" sz="700" dirty="0">
            <a:latin typeface="Arial" panose="020B0604020202020204" pitchFamily="34" charset="0"/>
            <a:cs typeface="Arial" panose="020B0604020202020204" pitchFamily="34" charset="0"/>
          </a:endParaRPr>
        </a:p>
      </dgm:t>
    </dgm:pt>
    <dgm:pt modelId="{808B7F8C-5318-4991-98EC-220E7F708F14}" type="parTrans" cxnId="{6210743B-7E64-440B-BE40-C8F5AF0E78E4}">
      <dgm:prSet/>
      <dgm:spPr/>
      <dgm:t>
        <a:bodyPr/>
        <a:lstStyle/>
        <a:p>
          <a:endParaRPr lang="es-ES"/>
        </a:p>
      </dgm:t>
    </dgm:pt>
    <dgm:pt modelId="{2DAD8584-A5A2-4062-A6AA-4E9BF2FD2DE7}" type="sibTrans" cxnId="{6210743B-7E64-440B-BE40-C8F5AF0E78E4}">
      <dgm:prSet/>
      <dgm:spPr/>
      <dgm:t>
        <a:bodyPr/>
        <a:lstStyle/>
        <a:p>
          <a:endParaRPr lang="es-ES"/>
        </a:p>
      </dgm:t>
    </dgm:pt>
    <dgm:pt modelId="{B8DE0A8D-EFC8-4753-B7EC-5A5F7F26A59C}">
      <dgm:prSet custT="1"/>
      <dgm:spPr>
        <a:solidFill>
          <a:srgbClr val="CCCCFF">
            <a:alpha val="89804"/>
          </a:srgbClr>
        </a:solidFill>
      </dgm:spPr>
      <dgm:t>
        <a:bodyPr/>
        <a:lstStyle/>
        <a:p>
          <a:endParaRPr lang="es-ES" sz="700" dirty="0">
            <a:latin typeface="Arial" panose="020B0604020202020204" pitchFamily="34" charset="0"/>
            <a:cs typeface="Arial" panose="020B0604020202020204" pitchFamily="34" charset="0"/>
          </a:endParaRPr>
        </a:p>
      </dgm:t>
    </dgm:pt>
    <dgm:pt modelId="{2CC2A3C6-1E3B-4C9C-96F2-FA38046F289D}" type="parTrans" cxnId="{174C95F3-408D-42DF-A12C-AE780B9BDBEB}">
      <dgm:prSet/>
      <dgm:spPr/>
      <dgm:t>
        <a:bodyPr/>
        <a:lstStyle/>
        <a:p>
          <a:endParaRPr lang="es-ES"/>
        </a:p>
      </dgm:t>
    </dgm:pt>
    <dgm:pt modelId="{944279BE-402F-4BF3-9DBD-A6EC787FAF7A}" type="sibTrans" cxnId="{174C95F3-408D-42DF-A12C-AE780B9BDBEB}">
      <dgm:prSet/>
      <dgm:spPr/>
      <dgm:t>
        <a:bodyPr/>
        <a:lstStyle/>
        <a:p>
          <a:endParaRPr lang="es-ES"/>
        </a:p>
      </dgm:t>
    </dgm:pt>
    <dgm:pt modelId="{D6516817-776C-46F1-B921-688B2657BEEB}">
      <dgm:prSet custT="1"/>
      <dgm:spPr>
        <a:solidFill>
          <a:srgbClr val="CCCCFF">
            <a:alpha val="89804"/>
          </a:srgbClr>
        </a:solidFill>
      </dgm:spPr>
      <dgm:t>
        <a:bodyPr/>
        <a:lstStyle/>
        <a:p>
          <a:endParaRPr lang="es-ES" sz="700" dirty="0">
            <a:latin typeface="Arial" panose="020B0604020202020204" pitchFamily="34" charset="0"/>
            <a:cs typeface="Arial" panose="020B0604020202020204" pitchFamily="34" charset="0"/>
          </a:endParaRPr>
        </a:p>
      </dgm:t>
    </dgm:pt>
    <dgm:pt modelId="{76276486-86B0-41B3-B5B1-55266D8EEA60}" type="parTrans" cxnId="{1F031A27-28F1-4A92-B3FE-9665D832760B}">
      <dgm:prSet/>
      <dgm:spPr/>
      <dgm:t>
        <a:bodyPr/>
        <a:lstStyle/>
        <a:p>
          <a:endParaRPr lang="es-ES"/>
        </a:p>
      </dgm:t>
    </dgm:pt>
    <dgm:pt modelId="{5648586E-0133-4B28-993D-22C1E0F9EA32}" type="sibTrans" cxnId="{1F031A27-28F1-4A92-B3FE-9665D832760B}">
      <dgm:prSet/>
      <dgm:spPr/>
      <dgm:t>
        <a:bodyPr/>
        <a:lstStyle/>
        <a:p>
          <a:endParaRPr lang="es-ES"/>
        </a:p>
      </dgm:t>
    </dgm:pt>
    <dgm:pt modelId="{C4F4431C-9EA2-4F37-BB0B-5A46856359DA}" type="pres">
      <dgm:prSet presAssocID="{38ECF213-B063-4CFD-A966-E78153EB8326}" presName="Name0" presStyleCnt="0">
        <dgm:presLayoutVars>
          <dgm:chPref val="3"/>
          <dgm:dir/>
          <dgm:animLvl val="lvl"/>
          <dgm:resizeHandles/>
        </dgm:presLayoutVars>
      </dgm:prSet>
      <dgm:spPr/>
    </dgm:pt>
    <dgm:pt modelId="{28ED72B8-B0AF-4C8D-B5DA-45F0963ABF63}" type="pres">
      <dgm:prSet presAssocID="{AC97E472-7FD4-4AB7-AD03-002CA615AF55}" presName="horFlow" presStyleCnt="0"/>
      <dgm:spPr/>
    </dgm:pt>
    <dgm:pt modelId="{0D9D66C7-641D-4384-9247-27A93CFD9774}" type="pres">
      <dgm:prSet presAssocID="{AC97E472-7FD4-4AB7-AD03-002CA615AF55}" presName="bigChev" presStyleLbl="node1" presStyleIdx="0" presStyleCnt="1"/>
      <dgm:spPr/>
    </dgm:pt>
    <dgm:pt modelId="{F7D6AD76-E02C-4F7C-B896-34060DBC1A5F}" type="pres">
      <dgm:prSet presAssocID="{9271A44A-3B99-4BF6-89BF-25906740F2E3}" presName="parTrans" presStyleCnt="0"/>
      <dgm:spPr/>
    </dgm:pt>
    <dgm:pt modelId="{2746B36B-16C9-4447-ABCB-FA66D6D1E0DC}" type="pres">
      <dgm:prSet presAssocID="{E0D3D156-F62C-494F-BDBD-33142979B181}" presName="node" presStyleLbl="alignAccFollowNode1" presStyleIdx="0" presStyleCnt="12">
        <dgm:presLayoutVars>
          <dgm:bulletEnabled val="1"/>
        </dgm:presLayoutVars>
      </dgm:prSet>
      <dgm:spPr/>
    </dgm:pt>
    <dgm:pt modelId="{D4B37125-C24A-49EA-AF37-AD39530F5AAB}" type="pres">
      <dgm:prSet presAssocID="{255FA6FD-F735-4361-9372-649AB9FD7C49}" presName="sibTrans" presStyleCnt="0"/>
      <dgm:spPr/>
    </dgm:pt>
    <dgm:pt modelId="{127B8425-1C12-4248-9C7C-FCDACF1C9EE8}" type="pres">
      <dgm:prSet presAssocID="{FF26CB02-1F26-4956-9E03-4410CA7F9463}" presName="node" presStyleLbl="alignAccFollowNode1" presStyleIdx="1" presStyleCnt="12">
        <dgm:presLayoutVars>
          <dgm:bulletEnabled val="1"/>
        </dgm:presLayoutVars>
      </dgm:prSet>
      <dgm:spPr/>
    </dgm:pt>
    <dgm:pt modelId="{9EB7BAEE-D070-4A1A-B0F4-91A7168CDCBE}" type="pres">
      <dgm:prSet presAssocID="{1C92DA66-9C7B-4566-8DFF-E5566416FA49}" presName="sibTrans" presStyleCnt="0"/>
      <dgm:spPr/>
    </dgm:pt>
    <dgm:pt modelId="{7A8EB7A6-3F8B-4723-B38C-6E66A904FA4C}" type="pres">
      <dgm:prSet presAssocID="{58B8A9A1-F28D-48B1-AF34-BDD06C085396}" presName="node" presStyleLbl="alignAccFollowNode1" presStyleIdx="2" presStyleCnt="12">
        <dgm:presLayoutVars>
          <dgm:bulletEnabled val="1"/>
        </dgm:presLayoutVars>
      </dgm:prSet>
      <dgm:spPr/>
    </dgm:pt>
    <dgm:pt modelId="{E5D6A039-43D0-45EA-8A8A-EC2F3CC5964B}" type="pres">
      <dgm:prSet presAssocID="{E1EBBDEA-9AEB-4565-8A5F-CDB510E16DD2}" presName="sibTrans" presStyleCnt="0"/>
      <dgm:spPr/>
    </dgm:pt>
    <dgm:pt modelId="{63FC2B4C-257E-4C4C-94FF-039C49185440}" type="pres">
      <dgm:prSet presAssocID="{60FB7978-306F-4CC7-B66E-FA1F20D2B0BC}" presName="node" presStyleLbl="alignAccFollowNode1" presStyleIdx="3" presStyleCnt="12">
        <dgm:presLayoutVars>
          <dgm:bulletEnabled val="1"/>
        </dgm:presLayoutVars>
      </dgm:prSet>
      <dgm:spPr/>
    </dgm:pt>
    <dgm:pt modelId="{269654B2-D8BF-4D9A-B162-BD22EE9660CE}" type="pres">
      <dgm:prSet presAssocID="{173B72C1-3C30-4B45-9E5C-A8C127E25D07}" presName="sibTrans" presStyleCnt="0"/>
      <dgm:spPr/>
    </dgm:pt>
    <dgm:pt modelId="{73460549-9402-40AF-A237-94E47ACFCE82}" type="pres">
      <dgm:prSet presAssocID="{AAC87A14-889E-4E50-B28D-386D6357E4B1}" presName="node" presStyleLbl="alignAccFollowNode1" presStyleIdx="4" presStyleCnt="12">
        <dgm:presLayoutVars>
          <dgm:bulletEnabled val="1"/>
        </dgm:presLayoutVars>
      </dgm:prSet>
      <dgm:spPr/>
    </dgm:pt>
    <dgm:pt modelId="{CADABFA8-62C3-41EF-82FE-576EFBC5F642}" type="pres">
      <dgm:prSet presAssocID="{A042FEC3-813B-49FA-9338-D8170363D414}" presName="sibTrans" presStyleCnt="0"/>
      <dgm:spPr/>
    </dgm:pt>
    <dgm:pt modelId="{922B65D7-32AC-4C2F-B119-D43E92E80CD2}" type="pres">
      <dgm:prSet presAssocID="{5AAADCFE-8129-407C-9985-83C25C5CA526}" presName="node" presStyleLbl="alignAccFollowNode1" presStyleIdx="5" presStyleCnt="12">
        <dgm:presLayoutVars>
          <dgm:bulletEnabled val="1"/>
        </dgm:presLayoutVars>
      </dgm:prSet>
      <dgm:spPr/>
    </dgm:pt>
    <dgm:pt modelId="{C44997A0-A9DE-4060-B5F2-4016FA9DD4E7}" type="pres">
      <dgm:prSet presAssocID="{75B3A495-B98B-445B-A361-E9DBD659B258}" presName="sibTrans" presStyleCnt="0"/>
      <dgm:spPr/>
    </dgm:pt>
    <dgm:pt modelId="{1AA02F9F-AB96-4112-A913-6B11D592F0CB}" type="pres">
      <dgm:prSet presAssocID="{FACFA148-C56E-4717-8F73-02FCB342079B}" presName="node" presStyleLbl="alignAccFollowNode1" presStyleIdx="6" presStyleCnt="12">
        <dgm:presLayoutVars>
          <dgm:bulletEnabled val="1"/>
        </dgm:presLayoutVars>
      </dgm:prSet>
      <dgm:spPr/>
    </dgm:pt>
    <dgm:pt modelId="{40E7DFAB-DD6D-4D61-88D5-4869A0FEC2F9}" type="pres">
      <dgm:prSet presAssocID="{00009064-B85D-42EC-A5CB-25C359A26860}" presName="sibTrans" presStyleCnt="0"/>
      <dgm:spPr/>
    </dgm:pt>
    <dgm:pt modelId="{555BC7EE-3A32-401C-8004-2CD67F6AA883}" type="pres">
      <dgm:prSet presAssocID="{A06F4A57-6521-4769-ACBA-E399AFEBC4DE}" presName="node" presStyleLbl="alignAccFollowNode1" presStyleIdx="7" presStyleCnt="12">
        <dgm:presLayoutVars>
          <dgm:bulletEnabled val="1"/>
        </dgm:presLayoutVars>
      </dgm:prSet>
      <dgm:spPr/>
    </dgm:pt>
    <dgm:pt modelId="{ED71576C-EDB4-45BF-AE67-FF0C101A2543}" type="pres">
      <dgm:prSet presAssocID="{810A6F8C-8AC4-41C9-A412-869A8EF37E47}" presName="sibTrans" presStyleCnt="0"/>
      <dgm:spPr/>
    </dgm:pt>
    <dgm:pt modelId="{D459CB62-BA88-47D2-8914-5EC5ED90A742}" type="pres">
      <dgm:prSet presAssocID="{750A1505-D7C3-43B8-8FFE-BD3CDA5931AB}" presName="node" presStyleLbl="alignAccFollowNode1" presStyleIdx="8" presStyleCnt="12">
        <dgm:presLayoutVars>
          <dgm:bulletEnabled val="1"/>
        </dgm:presLayoutVars>
      </dgm:prSet>
      <dgm:spPr/>
    </dgm:pt>
    <dgm:pt modelId="{AFC4A428-8A20-4E94-83F4-FA8F5FF15059}" type="pres">
      <dgm:prSet presAssocID="{E7C3F956-4E8D-4466-89D8-3053DFBB6BA2}" presName="sibTrans" presStyleCnt="0"/>
      <dgm:spPr/>
    </dgm:pt>
    <dgm:pt modelId="{EA5E2252-13AD-4FB9-809C-6C27EBAD70A7}" type="pres">
      <dgm:prSet presAssocID="{B7430782-B06B-41CF-BB57-0F4A428E6DC0}" presName="node" presStyleLbl="alignAccFollowNode1" presStyleIdx="9" presStyleCnt="12">
        <dgm:presLayoutVars>
          <dgm:bulletEnabled val="1"/>
        </dgm:presLayoutVars>
      </dgm:prSet>
      <dgm:spPr/>
    </dgm:pt>
    <dgm:pt modelId="{7372605C-71DA-45A2-8D51-04D647BEF3AA}" type="pres">
      <dgm:prSet presAssocID="{2DAD8584-A5A2-4062-A6AA-4E9BF2FD2DE7}" presName="sibTrans" presStyleCnt="0"/>
      <dgm:spPr/>
    </dgm:pt>
    <dgm:pt modelId="{2BF366CB-44EF-4FC8-8EEF-064399335293}" type="pres">
      <dgm:prSet presAssocID="{B8DE0A8D-EFC8-4753-B7EC-5A5F7F26A59C}" presName="node" presStyleLbl="alignAccFollowNode1" presStyleIdx="10" presStyleCnt="12">
        <dgm:presLayoutVars>
          <dgm:bulletEnabled val="1"/>
        </dgm:presLayoutVars>
      </dgm:prSet>
      <dgm:spPr/>
    </dgm:pt>
    <dgm:pt modelId="{14A99AE7-3312-426A-861A-855B383D0095}" type="pres">
      <dgm:prSet presAssocID="{944279BE-402F-4BF3-9DBD-A6EC787FAF7A}" presName="sibTrans" presStyleCnt="0"/>
      <dgm:spPr/>
    </dgm:pt>
    <dgm:pt modelId="{768C8D81-DB66-485F-AE64-8DC987BD79DE}" type="pres">
      <dgm:prSet presAssocID="{D6516817-776C-46F1-B921-688B2657BEEB}" presName="node" presStyleLbl="alignAccFollowNode1" presStyleIdx="11" presStyleCnt="12">
        <dgm:presLayoutVars>
          <dgm:bulletEnabled val="1"/>
        </dgm:presLayoutVars>
      </dgm:prSet>
      <dgm:spPr/>
    </dgm:pt>
  </dgm:ptLst>
  <dgm:cxnLst>
    <dgm:cxn modelId="{13F7DD01-7BE2-4908-B506-74C70090CEB4}" srcId="{AC97E472-7FD4-4AB7-AD03-002CA615AF55}" destId="{FF26CB02-1F26-4956-9E03-4410CA7F9463}" srcOrd="1" destOrd="0" parTransId="{0C0F5444-C3DF-4C7F-9F84-958E01D292D7}" sibTransId="{1C92DA66-9C7B-4566-8DFF-E5566416FA49}"/>
    <dgm:cxn modelId="{71D30D05-23D5-444B-9976-E347FF662F0E}" type="presOf" srcId="{D6516817-776C-46F1-B921-688B2657BEEB}" destId="{768C8D81-DB66-485F-AE64-8DC987BD79DE}" srcOrd="0" destOrd="0" presId="urn:microsoft.com/office/officeart/2005/8/layout/lProcess3"/>
    <dgm:cxn modelId="{6C418505-BD05-4473-A731-194D7707252A}" type="presOf" srcId="{FF26CB02-1F26-4956-9E03-4410CA7F9463}" destId="{127B8425-1C12-4248-9C7C-FCDACF1C9EE8}" srcOrd="0" destOrd="0" presId="urn:microsoft.com/office/officeart/2005/8/layout/lProcess3"/>
    <dgm:cxn modelId="{C12F2C0F-CEB9-41E5-8591-6BA1F2594561}" type="presOf" srcId="{AC97E472-7FD4-4AB7-AD03-002CA615AF55}" destId="{0D9D66C7-641D-4384-9247-27A93CFD9774}" srcOrd="0" destOrd="0" presId="urn:microsoft.com/office/officeart/2005/8/layout/lProcess3"/>
    <dgm:cxn modelId="{23B0B918-A24A-4E2A-A441-D198C9D299B6}" srcId="{AC97E472-7FD4-4AB7-AD03-002CA615AF55}" destId="{E0D3D156-F62C-494F-BDBD-33142979B181}" srcOrd="0" destOrd="0" parTransId="{9271A44A-3B99-4BF6-89BF-25906740F2E3}" sibTransId="{255FA6FD-F735-4361-9372-649AB9FD7C49}"/>
    <dgm:cxn modelId="{087BB31D-2B42-402F-9462-E20D4A01485A}" srcId="{AC97E472-7FD4-4AB7-AD03-002CA615AF55}" destId="{A06F4A57-6521-4769-ACBA-E399AFEBC4DE}" srcOrd="7" destOrd="0" parTransId="{838AFF37-E40E-43C6-9B6F-E0657B5463F4}" sibTransId="{810A6F8C-8AC4-41C9-A412-869A8EF37E47}"/>
    <dgm:cxn modelId="{1F031A27-28F1-4A92-B3FE-9665D832760B}" srcId="{AC97E472-7FD4-4AB7-AD03-002CA615AF55}" destId="{D6516817-776C-46F1-B921-688B2657BEEB}" srcOrd="11" destOrd="0" parTransId="{76276486-86B0-41B3-B5B1-55266D8EEA60}" sibTransId="{5648586E-0133-4B28-993D-22C1E0F9EA32}"/>
    <dgm:cxn modelId="{D709532C-F314-42A8-9ACF-22684C3891C3}" srcId="{AC97E472-7FD4-4AB7-AD03-002CA615AF55}" destId="{AAC87A14-889E-4E50-B28D-386D6357E4B1}" srcOrd="4" destOrd="0" parTransId="{14430268-8DCF-4D88-B0AF-1E0FD4FFE4AA}" sibTransId="{A042FEC3-813B-49FA-9338-D8170363D414}"/>
    <dgm:cxn modelId="{FB25522E-0929-4D4F-9E42-2C70E4525213}" type="presOf" srcId="{FACFA148-C56E-4717-8F73-02FCB342079B}" destId="{1AA02F9F-AB96-4112-A913-6B11D592F0CB}" srcOrd="0" destOrd="0" presId="urn:microsoft.com/office/officeart/2005/8/layout/lProcess3"/>
    <dgm:cxn modelId="{C1CDBA2F-F8FB-4348-8A9E-855CFEAC0029}" type="presOf" srcId="{B7430782-B06B-41CF-BB57-0F4A428E6DC0}" destId="{EA5E2252-13AD-4FB9-809C-6C27EBAD70A7}" srcOrd="0" destOrd="0" presId="urn:microsoft.com/office/officeart/2005/8/layout/lProcess3"/>
    <dgm:cxn modelId="{6210743B-7E64-440B-BE40-C8F5AF0E78E4}" srcId="{AC97E472-7FD4-4AB7-AD03-002CA615AF55}" destId="{B7430782-B06B-41CF-BB57-0F4A428E6DC0}" srcOrd="9" destOrd="0" parTransId="{808B7F8C-5318-4991-98EC-220E7F708F14}" sibTransId="{2DAD8584-A5A2-4062-A6AA-4E9BF2FD2DE7}"/>
    <dgm:cxn modelId="{1C481A5F-155A-449D-BF92-8F196DFDECDA}" type="presOf" srcId="{E0D3D156-F62C-494F-BDBD-33142979B181}" destId="{2746B36B-16C9-4447-ABCB-FA66D6D1E0DC}" srcOrd="0" destOrd="0" presId="urn:microsoft.com/office/officeart/2005/8/layout/lProcess3"/>
    <dgm:cxn modelId="{C57BAA60-A20E-4911-A044-2157A2755BF8}" type="presOf" srcId="{B8DE0A8D-EFC8-4753-B7EC-5A5F7F26A59C}" destId="{2BF366CB-44EF-4FC8-8EEF-064399335293}" srcOrd="0" destOrd="0" presId="urn:microsoft.com/office/officeart/2005/8/layout/lProcess3"/>
    <dgm:cxn modelId="{CF691E41-6157-4ED3-83C2-577FB1273EC2}" type="presOf" srcId="{38ECF213-B063-4CFD-A966-E78153EB8326}" destId="{C4F4431C-9EA2-4F37-BB0B-5A46856359DA}" srcOrd="0" destOrd="0" presId="urn:microsoft.com/office/officeart/2005/8/layout/lProcess3"/>
    <dgm:cxn modelId="{CB650173-1D52-4682-9634-93FC2DD88662}" type="presOf" srcId="{60FB7978-306F-4CC7-B66E-FA1F20D2B0BC}" destId="{63FC2B4C-257E-4C4C-94FF-039C49185440}" srcOrd="0" destOrd="0" presId="urn:microsoft.com/office/officeart/2005/8/layout/lProcess3"/>
    <dgm:cxn modelId="{7E116A56-0D91-4CC6-9032-9357E0336183}" srcId="{AC97E472-7FD4-4AB7-AD03-002CA615AF55}" destId="{5AAADCFE-8129-407C-9985-83C25C5CA526}" srcOrd="5" destOrd="0" parTransId="{E763210C-539C-4169-9A50-AA18E5D2EAE6}" sibTransId="{75B3A495-B98B-445B-A361-E9DBD659B258}"/>
    <dgm:cxn modelId="{8A4BBE7A-E055-4FA1-8AFB-D4F69D74688E}" srcId="{AC97E472-7FD4-4AB7-AD03-002CA615AF55}" destId="{750A1505-D7C3-43B8-8FFE-BD3CDA5931AB}" srcOrd="8" destOrd="0" parTransId="{7B744FA7-FADE-460D-A36D-B922A377E3C9}" sibTransId="{E7C3F956-4E8D-4466-89D8-3053DFBB6BA2}"/>
    <dgm:cxn modelId="{1F98CD7A-7137-41DD-958C-429E4D8D34C0}" srcId="{AC97E472-7FD4-4AB7-AD03-002CA615AF55}" destId="{60FB7978-306F-4CC7-B66E-FA1F20D2B0BC}" srcOrd="3" destOrd="0" parTransId="{A37B7C14-767A-4AB8-9C56-5EF69E249B08}" sibTransId="{173B72C1-3C30-4B45-9E5C-A8C127E25D07}"/>
    <dgm:cxn modelId="{19EDA480-3D2A-4FD0-968E-BD4C3C43474A}" type="presOf" srcId="{58B8A9A1-F28D-48B1-AF34-BDD06C085396}" destId="{7A8EB7A6-3F8B-4723-B38C-6E66A904FA4C}" srcOrd="0" destOrd="0" presId="urn:microsoft.com/office/officeart/2005/8/layout/lProcess3"/>
    <dgm:cxn modelId="{1642F086-C706-4A6B-911D-1A74F54D5F0C}" type="presOf" srcId="{5AAADCFE-8129-407C-9985-83C25C5CA526}" destId="{922B65D7-32AC-4C2F-B119-D43E92E80CD2}" srcOrd="0" destOrd="0" presId="urn:microsoft.com/office/officeart/2005/8/layout/lProcess3"/>
    <dgm:cxn modelId="{738990A5-DA4D-4AAD-8C2D-F5B03C6C9C17}" srcId="{AC97E472-7FD4-4AB7-AD03-002CA615AF55}" destId="{58B8A9A1-F28D-48B1-AF34-BDD06C085396}" srcOrd="2" destOrd="0" parTransId="{5508E8D0-AE00-4AA3-9136-BFF8AABF5012}" sibTransId="{E1EBBDEA-9AEB-4565-8A5F-CDB510E16DD2}"/>
    <dgm:cxn modelId="{425F36AF-D87C-429B-A7B4-18E582F2BC9D}" type="presOf" srcId="{A06F4A57-6521-4769-ACBA-E399AFEBC4DE}" destId="{555BC7EE-3A32-401C-8004-2CD67F6AA883}" srcOrd="0" destOrd="0" presId="urn:microsoft.com/office/officeart/2005/8/layout/lProcess3"/>
    <dgm:cxn modelId="{E6552BB1-1B4A-4589-99F9-CB2FF22BB8CD}" srcId="{AC97E472-7FD4-4AB7-AD03-002CA615AF55}" destId="{FACFA148-C56E-4717-8F73-02FCB342079B}" srcOrd="6" destOrd="0" parTransId="{A60714E8-4313-4E52-8919-1CC4B28DB06B}" sibTransId="{00009064-B85D-42EC-A5CB-25C359A26860}"/>
    <dgm:cxn modelId="{06ADB1DB-45EB-4F76-9FF2-EE68043A05DE}" type="presOf" srcId="{AAC87A14-889E-4E50-B28D-386D6357E4B1}" destId="{73460549-9402-40AF-A237-94E47ACFCE82}" srcOrd="0" destOrd="0" presId="urn:microsoft.com/office/officeart/2005/8/layout/lProcess3"/>
    <dgm:cxn modelId="{81AACBDB-756A-47E0-8052-DDA2198FCCA8}" type="presOf" srcId="{750A1505-D7C3-43B8-8FFE-BD3CDA5931AB}" destId="{D459CB62-BA88-47D2-8914-5EC5ED90A742}" srcOrd="0" destOrd="0" presId="urn:microsoft.com/office/officeart/2005/8/layout/lProcess3"/>
    <dgm:cxn modelId="{1D3087F2-29F3-4B39-9404-52E0F186F430}" srcId="{38ECF213-B063-4CFD-A966-E78153EB8326}" destId="{AC97E472-7FD4-4AB7-AD03-002CA615AF55}" srcOrd="0" destOrd="0" parTransId="{9D5D0875-E6C4-4767-9FF8-39C9C3698288}" sibTransId="{A563006D-D534-4679-A718-711E4AF1AABC}"/>
    <dgm:cxn modelId="{174C95F3-408D-42DF-A12C-AE780B9BDBEB}" srcId="{AC97E472-7FD4-4AB7-AD03-002CA615AF55}" destId="{B8DE0A8D-EFC8-4753-B7EC-5A5F7F26A59C}" srcOrd="10" destOrd="0" parTransId="{2CC2A3C6-1E3B-4C9C-96F2-FA38046F289D}" sibTransId="{944279BE-402F-4BF3-9DBD-A6EC787FAF7A}"/>
    <dgm:cxn modelId="{5484DEAC-5559-4193-A4F1-93967F78E4AE}" type="presParOf" srcId="{C4F4431C-9EA2-4F37-BB0B-5A46856359DA}" destId="{28ED72B8-B0AF-4C8D-B5DA-45F0963ABF63}" srcOrd="0" destOrd="0" presId="urn:microsoft.com/office/officeart/2005/8/layout/lProcess3"/>
    <dgm:cxn modelId="{8A537391-F4FA-4308-A88F-E27579D7A359}" type="presParOf" srcId="{28ED72B8-B0AF-4C8D-B5DA-45F0963ABF63}" destId="{0D9D66C7-641D-4384-9247-27A93CFD9774}" srcOrd="0" destOrd="0" presId="urn:microsoft.com/office/officeart/2005/8/layout/lProcess3"/>
    <dgm:cxn modelId="{B89EF4A3-4701-44D2-9FC3-D981F4B011C6}" type="presParOf" srcId="{28ED72B8-B0AF-4C8D-B5DA-45F0963ABF63}" destId="{F7D6AD76-E02C-4F7C-B896-34060DBC1A5F}" srcOrd="1" destOrd="0" presId="urn:microsoft.com/office/officeart/2005/8/layout/lProcess3"/>
    <dgm:cxn modelId="{5C580D58-F20A-4623-A4F3-178E5095491B}" type="presParOf" srcId="{28ED72B8-B0AF-4C8D-B5DA-45F0963ABF63}" destId="{2746B36B-16C9-4447-ABCB-FA66D6D1E0DC}" srcOrd="2" destOrd="0" presId="urn:microsoft.com/office/officeart/2005/8/layout/lProcess3"/>
    <dgm:cxn modelId="{2AC8843C-06BC-4C70-BE39-A8D2D793422E}" type="presParOf" srcId="{28ED72B8-B0AF-4C8D-B5DA-45F0963ABF63}" destId="{D4B37125-C24A-49EA-AF37-AD39530F5AAB}" srcOrd="3" destOrd="0" presId="urn:microsoft.com/office/officeart/2005/8/layout/lProcess3"/>
    <dgm:cxn modelId="{97AAD2B0-C1A3-4A0B-A712-CB2FF8BE65A2}" type="presParOf" srcId="{28ED72B8-B0AF-4C8D-B5DA-45F0963ABF63}" destId="{127B8425-1C12-4248-9C7C-FCDACF1C9EE8}" srcOrd="4" destOrd="0" presId="urn:microsoft.com/office/officeart/2005/8/layout/lProcess3"/>
    <dgm:cxn modelId="{CF918E99-1DF0-4CFD-B264-F636A8E24E92}" type="presParOf" srcId="{28ED72B8-B0AF-4C8D-B5DA-45F0963ABF63}" destId="{9EB7BAEE-D070-4A1A-B0F4-91A7168CDCBE}" srcOrd="5" destOrd="0" presId="urn:microsoft.com/office/officeart/2005/8/layout/lProcess3"/>
    <dgm:cxn modelId="{D2B14EF0-D5BF-4258-B1FC-9153922E8FA7}" type="presParOf" srcId="{28ED72B8-B0AF-4C8D-B5DA-45F0963ABF63}" destId="{7A8EB7A6-3F8B-4723-B38C-6E66A904FA4C}" srcOrd="6" destOrd="0" presId="urn:microsoft.com/office/officeart/2005/8/layout/lProcess3"/>
    <dgm:cxn modelId="{DE767FD7-B8E2-461C-85FC-6F7152D99FFA}" type="presParOf" srcId="{28ED72B8-B0AF-4C8D-B5DA-45F0963ABF63}" destId="{E5D6A039-43D0-45EA-8A8A-EC2F3CC5964B}" srcOrd="7" destOrd="0" presId="urn:microsoft.com/office/officeart/2005/8/layout/lProcess3"/>
    <dgm:cxn modelId="{B7A9459E-1CEC-4660-A717-601C4F70FAF1}" type="presParOf" srcId="{28ED72B8-B0AF-4C8D-B5DA-45F0963ABF63}" destId="{63FC2B4C-257E-4C4C-94FF-039C49185440}" srcOrd="8" destOrd="0" presId="urn:microsoft.com/office/officeart/2005/8/layout/lProcess3"/>
    <dgm:cxn modelId="{2E2171DF-4377-40AB-9BB8-223FFFEF40D3}" type="presParOf" srcId="{28ED72B8-B0AF-4C8D-B5DA-45F0963ABF63}" destId="{269654B2-D8BF-4D9A-B162-BD22EE9660CE}" srcOrd="9" destOrd="0" presId="urn:microsoft.com/office/officeart/2005/8/layout/lProcess3"/>
    <dgm:cxn modelId="{9CEB46B4-8274-489C-8F4D-57898B6A3F38}" type="presParOf" srcId="{28ED72B8-B0AF-4C8D-B5DA-45F0963ABF63}" destId="{73460549-9402-40AF-A237-94E47ACFCE82}" srcOrd="10" destOrd="0" presId="urn:microsoft.com/office/officeart/2005/8/layout/lProcess3"/>
    <dgm:cxn modelId="{B99B7B15-381F-4CF3-924E-044D8A132BD4}" type="presParOf" srcId="{28ED72B8-B0AF-4C8D-B5DA-45F0963ABF63}" destId="{CADABFA8-62C3-41EF-82FE-576EFBC5F642}" srcOrd="11" destOrd="0" presId="urn:microsoft.com/office/officeart/2005/8/layout/lProcess3"/>
    <dgm:cxn modelId="{542D4746-1E24-4AEB-8BEE-09CE70E892C5}" type="presParOf" srcId="{28ED72B8-B0AF-4C8D-B5DA-45F0963ABF63}" destId="{922B65D7-32AC-4C2F-B119-D43E92E80CD2}" srcOrd="12" destOrd="0" presId="urn:microsoft.com/office/officeart/2005/8/layout/lProcess3"/>
    <dgm:cxn modelId="{D182C0C6-03C1-4934-AB02-39384359F7AD}" type="presParOf" srcId="{28ED72B8-B0AF-4C8D-B5DA-45F0963ABF63}" destId="{C44997A0-A9DE-4060-B5F2-4016FA9DD4E7}" srcOrd="13" destOrd="0" presId="urn:microsoft.com/office/officeart/2005/8/layout/lProcess3"/>
    <dgm:cxn modelId="{995B6336-08DC-47F9-92C8-6A6D388CDBCC}" type="presParOf" srcId="{28ED72B8-B0AF-4C8D-B5DA-45F0963ABF63}" destId="{1AA02F9F-AB96-4112-A913-6B11D592F0CB}" srcOrd="14" destOrd="0" presId="urn:microsoft.com/office/officeart/2005/8/layout/lProcess3"/>
    <dgm:cxn modelId="{2D43197A-FA5B-47E4-A99D-1054CE75BBA6}" type="presParOf" srcId="{28ED72B8-B0AF-4C8D-B5DA-45F0963ABF63}" destId="{40E7DFAB-DD6D-4D61-88D5-4869A0FEC2F9}" srcOrd="15" destOrd="0" presId="urn:microsoft.com/office/officeart/2005/8/layout/lProcess3"/>
    <dgm:cxn modelId="{4EEA6558-DADA-42C2-B93F-3301C3FECFFD}" type="presParOf" srcId="{28ED72B8-B0AF-4C8D-B5DA-45F0963ABF63}" destId="{555BC7EE-3A32-401C-8004-2CD67F6AA883}" srcOrd="16" destOrd="0" presId="urn:microsoft.com/office/officeart/2005/8/layout/lProcess3"/>
    <dgm:cxn modelId="{EE7422F5-18B8-4536-BEB3-B6DA589D536E}" type="presParOf" srcId="{28ED72B8-B0AF-4C8D-B5DA-45F0963ABF63}" destId="{ED71576C-EDB4-45BF-AE67-FF0C101A2543}" srcOrd="17" destOrd="0" presId="urn:microsoft.com/office/officeart/2005/8/layout/lProcess3"/>
    <dgm:cxn modelId="{47A8566A-FACE-4A4B-8D86-66D004C075E9}" type="presParOf" srcId="{28ED72B8-B0AF-4C8D-B5DA-45F0963ABF63}" destId="{D459CB62-BA88-47D2-8914-5EC5ED90A742}" srcOrd="18" destOrd="0" presId="urn:microsoft.com/office/officeart/2005/8/layout/lProcess3"/>
    <dgm:cxn modelId="{5DCB616C-5AAA-4263-8C3C-1CAA9B17E69A}" type="presParOf" srcId="{28ED72B8-B0AF-4C8D-B5DA-45F0963ABF63}" destId="{AFC4A428-8A20-4E94-83F4-FA8F5FF15059}" srcOrd="19" destOrd="0" presId="urn:microsoft.com/office/officeart/2005/8/layout/lProcess3"/>
    <dgm:cxn modelId="{3C7FDB4D-543C-432D-BB04-2823545BCE12}" type="presParOf" srcId="{28ED72B8-B0AF-4C8D-B5DA-45F0963ABF63}" destId="{EA5E2252-13AD-4FB9-809C-6C27EBAD70A7}" srcOrd="20" destOrd="0" presId="urn:microsoft.com/office/officeart/2005/8/layout/lProcess3"/>
    <dgm:cxn modelId="{19C98C12-D2AB-4A9D-98FA-DE1AE8EB2920}" type="presParOf" srcId="{28ED72B8-B0AF-4C8D-B5DA-45F0963ABF63}" destId="{7372605C-71DA-45A2-8D51-04D647BEF3AA}" srcOrd="21" destOrd="0" presId="urn:microsoft.com/office/officeart/2005/8/layout/lProcess3"/>
    <dgm:cxn modelId="{29101F57-EDF5-4433-8A5F-96D589DB82F9}" type="presParOf" srcId="{28ED72B8-B0AF-4C8D-B5DA-45F0963ABF63}" destId="{2BF366CB-44EF-4FC8-8EEF-064399335293}" srcOrd="22" destOrd="0" presId="urn:microsoft.com/office/officeart/2005/8/layout/lProcess3"/>
    <dgm:cxn modelId="{838F8931-F0CF-4E17-BA5D-71B7E0A400C0}" type="presParOf" srcId="{28ED72B8-B0AF-4C8D-B5DA-45F0963ABF63}" destId="{14A99AE7-3312-426A-861A-855B383D0095}" srcOrd="23" destOrd="0" presId="urn:microsoft.com/office/officeart/2005/8/layout/lProcess3"/>
    <dgm:cxn modelId="{44D0BCB2-3251-4D06-B7BD-07D5C84F8E62}" type="presParOf" srcId="{28ED72B8-B0AF-4C8D-B5DA-45F0963ABF63}" destId="{768C8D81-DB66-485F-AE64-8DC987BD79DE}" srcOrd="24" destOrd="0" presId="urn:microsoft.com/office/officeart/2005/8/layout/lProcess3"/>
  </dgm:cxnLst>
  <dgm:bg/>
  <dgm:whole/>
  <dgm:extLst>
    <a:ext uri="http://schemas.microsoft.com/office/drawing/2008/diagram">
      <dsp:dataModelExt xmlns:dsp="http://schemas.microsoft.com/office/drawing/2008/diagram" relId="rId27"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38ECF213-B063-4CFD-A966-E78153EB8326}"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s-ES"/>
        </a:p>
      </dgm:t>
    </dgm:pt>
    <dgm:pt modelId="{AC97E472-7FD4-4AB7-AD03-002CA615AF55}">
      <dgm:prSet phldrT="[Texto]" custT="1"/>
      <dgm:spPr>
        <a:solidFill>
          <a:srgbClr val="FF9900"/>
        </a:solidFill>
      </dgm:spPr>
      <dgm:t>
        <a:bodyPr/>
        <a:lstStyle/>
        <a:p>
          <a:pPr rtl="0"/>
          <a:r>
            <a:rPr lang="es-ES" sz="1800" b="1" i="0" u="none" dirty="0">
              <a:latin typeface="Arial" panose="020B0604020202020204" pitchFamily="34" charset="0"/>
              <a:cs typeface="Arial" panose="020B0604020202020204" pitchFamily="34" charset="0"/>
            </a:rPr>
            <a:t>CER</a:t>
          </a:r>
          <a:endParaRPr lang="es-ES" sz="1800" dirty="0">
            <a:latin typeface="Arial" panose="020B0604020202020204" pitchFamily="34" charset="0"/>
            <a:cs typeface="Arial" panose="020B0604020202020204" pitchFamily="34" charset="0"/>
          </a:endParaRPr>
        </a:p>
      </dgm:t>
    </dgm:pt>
    <dgm:pt modelId="{9D5D0875-E6C4-4767-9FF8-39C9C3698288}" type="parTrans" cxnId="{1D3087F2-29F3-4B39-9404-52E0F186F430}">
      <dgm:prSet/>
      <dgm:spPr/>
      <dgm:t>
        <a:bodyPr/>
        <a:lstStyle/>
        <a:p>
          <a:endParaRPr lang="es-ES"/>
        </a:p>
      </dgm:t>
    </dgm:pt>
    <dgm:pt modelId="{A563006D-D534-4679-A718-711E4AF1AABC}" type="sibTrans" cxnId="{1D3087F2-29F3-4B39-9404-52E0F186F430}">
      <dgm:prSet/>
      <dgm:spPr/>
      <dgm:t>
        <a:bodyPr/>
        <a:lstStyle/>
        <a:p>
          <a:endParaRPr lang="es-ES"/>
        </a:p>
      </dgm:t>
    </dgm:pt>
    <dgm:pt modelId="{E0D3D156-F62C-494F-BDBD-33142979B181}">
      <dgm:prSet custT="1"/>
      <dgm:spPr>
        <a:solidFill>
          <a:srgbClr val="FFCC00">
            <a:alpha val="89804"/>
          </a:srgbClr>
        </a:solidFill>
      </dgm:spPr>
      <dgm:t>
        <a:bodyPr/>
        <a:lstStyle/>
        <a:p>
          <a:r>
            <a:rPr lang="es-ES" sz="800" b="1" i="0" u="none" dirty="0">
              <a:latin typeface="Arial" panose="020B0604020202020204" pitchFamily="34" charset="0"/>
              <a:cs typeface="Arial" panose="020B0604020202020204" pitchFamily="34" charset="0"/>
            </a:rPr>
            <a:t>Mayo 2019</a:t>
          </a:r>
          <a:endParaRPr lang="es-ES" sz="800" dirty="0">
            <a:latin typeface="Arial" panose="020B0604020202020204" pitchFamily="34" charset="0"/>
            <a:cs typeface="Arial" panose="020B0604020202020204" pitchFamily="34" charset="0"/>
          </a:endParaRPr>
        </a:p>
      </dgm:t>
    </dgm:pt>
    <dgm:pt modelId="{9271A44A-3B99-4BF6-89BF-25906740F2E3}" type="parTrans" cxnId="{23B0B918-A24A-4E2A-A441-D198C9D299B6}">
      <dgm:prSet/>
      <dgm:spPr/>
      <dgm:t>
        <a:bodyPr/>
        <a:lstStyle/>
        <a:p>
          <a:endParaRPr lang="es-ES"/>
        </a:p>
      </dgm:t>
    </dgm:pt>
    <dgm:pt modelId="{255FA6FD-F735-4361-9372-649AB9FD7C49}" type="sibTrans" cxnId="{23B0B918-A24A-4E2A-A441-D198C9D299B6}">
      <dgm:prSet/>
      <dgm:spPr/>
      <dgm:t>
        <a:bodyPr/>
        <a:lstStyle/>
        <a:p>
          <a:endParaRPr lang="es-ES"/>
        </a:p>
      </dgm:t>
    </dgm:pt>
    <dgm:pt modelId="{FF26CB02-1F26-4956-9E03-4410CA7F9463}">
      <dgm:prSet custT="1"/>
      <dgm:spPr>
        <a:solidFill>
          <a:srgbClr val="FFCC00">
            <a:alpha val="89804"/>
          </a:srgbClr>
        </a:solidFill>
      </dgm:spPr>
      <dgm:t>
        <a:bodyPr/>
        <a:lstStyle/>
        <a:p>
          <a:r>
            <a:rPr lang="es-ES" sz="800" b="1" i="0" u="none" dirty="0">
              <a:latin typeface="Arial" panose="020B0604020202020204" pitchFamily="34" charset="0"/>
              <a:cs typeface="Arial" panose="020B0604020202020204" pitchFamily="34" charset="0"/>
            </a:rPr>
            <a:t>Nov. 2019</a:t>
          </a:r>
          <a:endParaRPr lang="es-ES" sz="800" dirty="0">
            <a:latin typeface="Arial" panose="020B0604020202020204" pitchFamily="34" charset="0"/>
            <a:cs typeface="Arial" panose="020B0604020202020204" pitchFamily="34" charset="0"/>
          </a:endParaRPr>
        </a:p>
      </dgm:t>
    </dgm:pt>
    <dgm:pt modelId="{0C0F5444-C3DF-4C7F-9F84-958E01D292D7}" type="parTrans" cxnId="{13F7DD01-7BE2-4908-B506-74C70090CEB4}">
      <dgm:prSet/>
      <dgm:spPr/>
      <dgm:t>
        <a:bodyPr/>
        <a:lstStyle/>
        <a:p>
          <a:endParaRPr lang="es-ES"/>
        </a:p>
      </dgm:t>
    </dgm:pt>
    <dgm:pt modelId="{1C92DA66-9C7B-4566-8DFF-E5566416FA49}" type="sibTrans" cxnId="{13F7DD01-7BE2-4908-B506-74C70090CEB4}">
      <dgm:prSet/>
      <dgm:spPr/>
      <dgm:t>
        <a:bodyPr/>
        <a:lstStyle/>
        <a:p>
          <a:endParaRPr lang="es-ES"/>
        </a:p>
      </dgm:t>
    </dgm:pt>
    <dgm:pt modelId="{58B8A9A1-F28D-48B1-AF34-BDD06C085396}">
      <dgm:prSet custT="1"/>
      <dgm:spPr>
        <a:solidFill>
          <a:srgbClr val="FFCC00">
            <a:alpha val="89804"/>
          </a:srgbClr>
        </a:solidFill>
      </dgm:spPr>
      <dgm:t>
        <a:bodyPr/>
        <a:lstStyle/>
        <a:p>
          <a:r>
            <a:rPr lang="es-ES" sz="800" b="1" i="0" u="none" dirty="0">
              <a:latin typeface="Arial" panose="020B0604020202020204" pitchFamily="34" charset="0"/>
              <a:cs typeface="Arial" panose="020B0604020202020204" pitchFamily="34" charset="0"/>
            </a:rPr>
            <a:t>Feb. 2021</a:t>
          </a:r>
          <a:endParaRPr lang="es-ES" sz="800" dirty="0">
            <a:latin typeface="Arial" panose="020B0604020202020204" pitchFamily="34" charset="0"/>
            <a:cs typeface="Arial" panose="020B0604020202020204" pitchFamily="34" charset="0"/>
          </a:endParaRPr>
        </a:p>
      </dgm:t>
    </dgm:pt>
    <dgm:pt modelId="{5508E8D0-AE00-4AA3-9136-BFF8AABF5012}" type="parTrans" cxnId="{738990A5-DA4D-4AAD-8C2D-F5B03C6C9C17}">
      <dgm:prSet/>
      <dgm:spPr/>
      <dgm:t>
        <a:bodyPr/>
        <a:lstStyle/>
        <a:p>
          <a:endParaRPr lang="es-ES"/>
        </a:p>
      </dgm:t>
    </dgm:pt>
    <dgm:pt modelId="{E1EBBDEA-9AEB-4565-8A5F-CDB510E16DD2}" type="sibTrans" cxnId="{738990A5-DA4D-4AAD-8C2D-F5B03C6C9C17}">
      <dgm:prSet/>
      <dgm:spPr/>
      <dgm:t>
        <a:bodyPr/>
        <a:lstStyle/>
        <a:p>
          <a:endParaRPr lang="es-ES"/>
        </a:p>
      </dgm:t>
    </dgm:pt>
    <dgm:pt modelId="{60FB7978-306F-4CC7-B66E-FA1F20D2B0BC}">
      <dgm:prSet custT="1"/>
      <dgm:spPr>
        <a:solidFill>
          <a:srgbClr val="FFCC00">
            <a:alpha val="89804"/>
          </a:srgbClr>
        </a:solidFill>
      </dgm:spPr>
      <dgm:t>
        <a:bodyPr/>
        <a:lstStyle/>
        <a:p>
          <a:r>
            <a:rPr lang="es-ES" sz="800" b="1" i="0" u="none" dirty="0">
              <a:latin typeface="Arial" panose="020B0604020202020204" pitchFamily="34" charset="0"/>
              <a:cs typeface="Arial" panose="020B0604020202020204" pitchFamily="34" charset="0"/>
            </a:rPr>
            <a:t>Abr.- Dic. 2021</a:t>
          </a:r>
          <a:endParaRPr lang="es-ES" sz="800" dirty="0">
            <a:latin typeface="Arial" panose="020B0604020202020204" pitchFamily="34" charset="0"/>
            <a:cs typeface="Arial" panose="020B0604020202020204" pitchFamily="34" charset="0"/>
          </a:endParaRPr>
        </a:p>
      </dgm:t>
    </dgm:pt>
    <dgm:pt modelId="{A37B7C14-767A-4AB8-9C56-5EF69E249B08}" type="parTrans" cxnId="{1F98CD7A-7137-41DD-958C-429E4D8D34C0}">
      <dgm:prSet/>
      <dgm:spPr/>
      <dgm:t>
        <a:bodyPr/>
        <a:lstStyle/>
        <a:p>
          <a:endParaRPr lang="es-ES"/>
        </a:p>
      </dgm:t>
    </dgm:pt>
    <dgm:pt modelId="{173B72C1-3C30-4B45-9E5C-A8C127E25D07}" type="sibTrans" cxnId="{1F98CD7A-7137-41DD-958C-429E4D8D34C0}">
      <dgm:prSet/>
      <dgm:spPr/>
      <dgm:t>
        <a:bodyPr/>
        <a:lstStyle/>
        <a:p>
          <a:endParaRPr lang="es-ES"/>
        </a:p>
      </dgm:t>
    </dgm:pt>
    <dgm:pt modelId="{AAC87A14-889E-4E50-B28D-386D6357E4B1}">
      <dgm:prSet custT="1"/>
      <dgm:spPr>
        <a:solidFill>
          <a:srgbClr val="FFCC00">
            <a:alpha val="89804"/>
          </a:srgbClr>
        </a:solidFill>
      </dgm:spPr>
      <dgm:t>
        <a:bodyPr/>
        <a:lstStyle/>
        <a:p>
          <a:r>
            <a:rPr lang="es-ES" sz="800" b="1" i="0" u="none" dirty="0">
              <a:latin typeface="Arial" panose="020B0604020202020204" pitchFamily="34" charset="0"/>
              <a:cs typeface="Arial" panose="020B0604020202020204" pitchFamily="34" charset="0"/>
            </a:rPr>
            <a:t>Jun. 2021</a:t>
          </a:r>
          <a:endParaRPr lang="es-ES" sz="800" dirty="0">
            <a:latin typeface="Arial" panose="020B0604020202020204" pitchFamily="34" charset="0"/>
            <a:cs typeface="Arial" panose="020B0604020202020204" pitchFamily="34" charset="0"/>
          </a:endParaRPr>
        </a:p>
      </dgm:t>
    </dgm:pt>
    <dgm:pt modelId="{14430268-8DCF-4D88-B0AF-1E0FD4FFE4AA}" type="parTrans" cxnId="{D709532C-F314-42A8-9ACF-22684C3891C3}">
      <dgm:prSet/>
      <dgm:spPr/>
      <dgm:t>
        <a:bodyPr/>
        <a:lstStyle/>
        <a:p>
          <a:endParaRPr lang="es-ES"/>
        </a:p>
      </dgm:t>
    </dgm:pt>
    <dgm:pt modelId="{A042FEC3-813B-49FA-9338-D8170363D414}" type="sibTrans" cxnId="{D709532C-F314-42A8-9ACF-22684C3891C3}">
      <dgm:prSet/>
      <dgm:spPr/>
      <dgm:t>
        <a:bodyPr/>
        <a:lstStyle/>
        <a:p>
          <a:endParaRPr lang="es-ES"/>
        </a:p>
      </dgm:t>
    </dgm:pt>
    <dgm:pt modelId="{5AAADCFE-8129-407C-9985-83C25C5CA526}">
      <dgm:prSet custT="1"/>
      <dgm:spPr>
        <a:solidFill>
          <a:srgbClr val="FFCC00">
            <a:alpha val="89804"/>
          </a:srgbClr>
        </a:solidFill>
        <a:ln>
          <a:solidFill>
            <a:schemeClr val="tx1">
              <a:alpha val="90000"/>
            </a:schemeClr>
          </a:solidFill>
        </a:ln>
      </dgm:spPr>
      <dgm:t>
        <a:bodyPr/>
        <a:lstStyle/>
        <a:p>
          <a:r>
            <a:rPr lang="es-ES" sz="800" b="1" i="0" u="none" dirty="0">
              <a:latin typeface="Arial" panose="020B0604020202020204" pitchFamily="34" charset="0"/>
              <a:cs typeface="Arial" panose="020B0604020202020204" pitchFamily="34" charset="0"/>
            </a:rPr>
            <a:t>Jun. 2022</a:t>
          </a:r>
          <a:endParaRPr lang="es-ES" sz="800" dirty="0">
            <a:latin typeface="Arial" panose="020B0604020202020204" pitchFamily="34" charset="0"/>
            <a:cs typeface="Arial" panose="020B0604020202020204" pitchFamily="34" charset="0"/>
          </a:endParaRPr>
        </a:p>
      </dgm:t>
    </dgm:pt>
    <dgm:pt modelId="{E763210C-539C-4169-9A50-AA18E5D2EAE6}" type="parTrans" cxnId="{7E116A56-0D91-4CC6-9032-9357E0336183}">
      <dgm:prSet/>
      <dgm:spPr/>
      <dgm:t>
        <a:bodyPr/>
        <a:lstStyle/>
        <a:p>
          <a:endParaRPr lang="es-ES"/>
        </a:p>
      </dgm:t>
    </dgm:pt>
    <dgm:pt modelId="{75B3A495-B98B-445B-A361-E9DBD659B258}" type="sibTrans" cxnId="{7E116A56-0D91-4CC6-9032-9357E0336183}">
      <dgm:prSet/>
      <dgm:spPr/>
      <dgm:t>
        <a:bodyPr/>
        <a:lstStyle/>
        <a:p>
          <a:endParaRPr lang="es-ES"/>
        </a:p>
      </dgm:t>
    </dgm:pt>
    <dgm:pt modelId="{FACFA148-C56E-4717-8F73-02FCB342079B}">
      <dgm:prSet custT="1"/>
      <dgm:spPr>
        <a:solidFill>
          <a:srgbClr val="FFFFCC">
            <a:alpha val="89804"/>
          </a:srgbClr>
        </a:solidFill>
      </dgm:spPr>
      <dgm:t>
        <a:bodyPr/>
        <a:lstStyle/>
        <a:p>
          <a:endParaRPr lang="es-ES" sz="700" dirty="0">
            <a:latin typeface="Arial" panose="020B0604020202020204" pitchFamily="34" charset="0"/>
            <a:cs typeface="Arial" panose="020B0604020202020204" pitchFamily="34" charset="0"/>
          </a:endParaRPr>
        </a:p>
      </dgm:t>
    </dgm:pt>
    <dgm:pt modelId="{A60714E8-4313-4E52-8919-1CC4B28DB06B}" type="parTrans" cxnId="{E6552BB1-1B4A-4589-99F9-CB2FF22BB8CD}">
      <dgm:prSet/>
      <dgm:spPr/>
      <dgm:t>
        <a:bodyPr/>
        <a:lstStyle/>
        <a:p>
          <a:endParaRPr lang="es-ES"/>
        </a:p>
      </dgm:t>
    </dgm:pt>
    <dgm:pt modelId="{00009064-B85D-42EC-A5CB-25C359A26860}" type="sibTrans" cxnId="{E6552BB1-1B4A-4589-99F9-CB2FF22BB8CD}">
      <dgm:prSet/>
      <dgm:spPr/>
      <dgm:t>
        <a:bodyPr/>
        <a:lstStyle/>
        <a:p>
          <a:endParaRPr lang="es-ES"/>
        </a:p>
      </dgm:t>
    </dgm:pt>
    <dgm:pt modelId="{A06F4A57-6521-4769-ACBA-E399AFEBC4DE}">
      <dgm:prSet custT="1"/>
      <dgm:spPr>
        <a:solidFill>
          <a:srgbClr val="FFFFCC">
            <a:alpha val="89804"/>
          </a:srgbClr>
        </a:solidFill>
      </dgm:spPr>
      <dgm:t>
        <a:bodyPr/>
        <a:lstStyle/>
        <a:p>
          <a:endParaRPr lang="es-ES" sz="700" dirty="0">
            <a:latin typeface="Arial" panose="020B0604020202020204" pitchFamily="34" charset="0"/>
            <a:cs typeface="Arial" panose="020B0604020202020204" pitchFamily="34" charset="0"/>
          </a:endParaRPr>
        </a:p>
      </dgm:t>
    </dgm:pt>
    <dgm:pt modelId="{838AFF37-E40E-43C6-9B6F-E0657B5463F4}" type="parTrans" cxnId="{087BB31D-2B42-402F-9462-E20D4A01485A}">
      <dgm:prSet/>
      <dgm:spPr/>
      <dgm:t>
        <a:bodyPr/>
        <a:lstStyle/>
        <a:p>
          <a:endParaRPr lang="es-ES"/>
        </a:p>
      </dgm:t>
    </dgm:pt>
    <dgm:pt modelId="{810A6F8C-8AC4-41C9-A412-869A8EF37E47}" type="sibTrans" cxnId="{087BB31D-2B42-402F-9462-E20D4A01485A}">
      <dgm:prSet/>
      <dgm:spPr/>
      <dgm:t>
        <a:bodyPr/>
        <a:lstStyle/>
        <a:p>
          <a:endParaRPr lang="es-ES"/>
        </a:p>
      </dgm:t>
    </dgm:pt>
    <dgm:pt modelId="{750A1505-D7C3-43B8-8FFE-BD3CDA5931AB}">
      <dgm:prSet custT="1"/>
      <dgm:spPr>
        <a:solidFill>
          <a:srgbClr val="FFFFCC">
            <a:alpha val="89804"/>
          </a:srgbClr>
        </a:solidFill>
      </dgm:spPr>
      <dgm:t>
        <a:bodyPr/>
        <a:lstStyle/>
        <a:p>
          <a:endParaRPr lang="es-ES" sz="700" dirty="0">
            <a:latin typeface="Arial" panose="020B0604020202020204" pitchFamily="34" charset="0"/>
            <a:cs typeface="Arial" panose="020B0604020202020204" pitchFamily="34" charset="0"/>
          </a:endParaRPr>
        </a:p>
      </dgm:t>
    </dgm:pt>
    <dgm:pt modelId="{7B744FA7-FADE-460D-A36D-B922A377E3C9}" type="parTrans" cxnId="{8A4BBE7A-E055-4FA1-8AFB-D4F69D74688E}">
      <dgm:prSet/>
      <dgm:spPr/>
      <dgm:t>
        <a:bodyPr/>
        <a:lstStyle/>
        <a:p>
          <a:endParaRPr lang="es-ES"/>
        </a:p>
      </dgm:t>
    </dgm:pt>
    <dgm:pt modelId="{E7C3F956-4E8D-4466-89D8-3053DFBB6BA2}" type="sibTrans" cxnId="{8A4BBE7A-E055-4FA1-8AFB-D4F69D74688E}">
      <dgm:prSet/>
      <dgm:spPr/>
      <dgm:t>
        <a:bodyPr/>
        <a:lstStyle/>
        <a:p>
          <a:endParaRPr lang="es-ES"/>
        </a:p>
      </dgm:t>
    </dgm:pt>
    <dgm:pt modelId="{B7430782-B06B-41CF-BB57-0F4A428E6DC0}">
      <dgm:prSet custT="1"/>
      <dgm:spPr>
        <a:solidFill>
          <a:srgbClr val="FFFFCC">
            <a:alpha val="89804"/>
          </a:srgbClr>
        </a:solidFill>
      </dgm:spPr>
      <dgm:t>
        <a:bodyPr/>
        <a:lstStyle/>
        <a:p>
          <a:endParaRPr lang="es-ES" sz="700" dirty="0">
            <a:latin typeface="Arial" panose="020B0604020202020204" pitchFamily="34" charset="0"/>
            <a:cs typeface="Arial" panose="020B0604020202020204" pitchFamily="34" charset="0"/>
          </a:endParaRPr>
        </a:p>
      </dgm:t>
    </dgm:pt>
    <dgm:pt modelId="{808B7F8C-5318-4991-98EC-220E7F708F14}" type="parTrans" cxnId="{6210743B-7E64-440B-BE40-C8F5AF0E78E4}">
      <dgm:prSet/>
      <dgm:spPr/>
      <dgm:t>
        <a:bodyPr/>
        <a:lstStyle/>
        <a:p>
          <a:endParaRPr lang="es-ES"/>
        </a:p>
      </dgm:t>
    </dgm:pt>
    <dgm:pt modelId="{2DAD8584-A5A2-4062-A6AA-4E9BF2FD2DE7}" type="sibTrans" cxnId="{6210743B-7E64-440B-BE40-C8F5AF0E78E4}">
      <dgm:prSet/>
      <dgm:spPr/>
      <dgm:t>
        <a:bodyPr/>
        <a:lstStyle/>
        <a:p>
          <a:endParaRPr lang="es-ES"/>
        </a:p>
      </dgm:t>
    </dgm:pt>
    <dgm:pt modelId="{B8DE0A8D-EFC8-4753-B7EC-5A5F7F26A59C}">
      <dgm:prSet custT="1"/>
      <dgm:spPr>
        <a:solidFill>
          <a:srgbClr val="FFFFCC">
            <a:alpha val="89804"/>
          </a:srgbClr>
        </a:solidFill>
      </dgm:spPr>
      <dgm:t>
        <a:bodyPr/>
        <a:lstStyle/>
        <a:p>
          <a:endParaRPr lang="es-ES" sz="700" dirty="0">
            <a:latin typeface="Arial" panose="020B0604020202020204" pitchFamily="34" charset="0"/>
            <a:cs typeface="Arial" panose="020B0604020202020204" pitchFamily="34" charset="0"/>
          </a:endParaRPr>
        </a:p>
      </dgm:t>
    </dgm:pt>
    <dgm:pt modelId="{2CC2A3C6-1E3B-4C9C-96F2-FA38046F289D}" type="parTrans" cxnId="{174C95F3-408D-42DF-A12C-AE780B9BDBEB}">
      <dgm:prSet/>
      <dgm:spPr/>
      <dgm:t>
        <a:bodyPr/>
        <a:lstStyle/>
        <a:p>
          <a:endParaRPr lang="es-ES"/>
        </a:p>
      </dgm:t>
    </dgm:pt>
    <dgm:pt modelId="{944279BE-402F-4BF3-9DBD-A6EC787FAF7A}" type="sibTrans" cxnId="{174C95F3-408D-42DF-A12C-AE780B9BDBEB}">
      <dgm:prSet/>
      <dgm:spPr/>
      <dgm:t>
        <a:bodyPr/>
        <a:lstStyle/>
        <a:p>
          <a:endParaRPr lang="es-ES"/>
        </a:p>
      </dgm:t>
    </dgm:pt>
    <dgm:pt modelId="{D6516817-776C-46F1-B921-688B2657BEEB}">
      <dgm:prSet custT="1"/>
      <dgm:spPr>
        <a:solidFill>
          <a:srgbClr val="FFFFCC">
            <a:alpha val="89804"/>
          </a:srgbClr>
        </a:solidFill>
      </dgm:spPr>
      <dgm:t>
        <a:bodyPr/>
        <a:lstStyle/>
        <a:p>
          <a:endParaRPr lang="es-ES" sz="700" dirty="0">
            <a:latin typeface="Arial" panose="020B0604020202020204" pitchFamily="34" charset="0"/>
            <a:cs typeface="Arial" panose="020B0604020202020204" pitchFamily="34" charset="0"/>
          </a:endParaRPr>
        </a:p>
      </dgm:t>
    </dgm:pt>
    <dgm:pt modelId="{76276486-86B0-41B3-B5B1-55266D8EEA60}" type="parTrans" cxnId="{1F031A27-28F1-4A92-B3FE-9665D832760B}">
      <dgm:prSet/>
      <dgm:spPr/>
      <dgm:t>
        <a:bodyPr/>
        <a:lstStyle/>
        <a:p>
          <a:endParaRPr lang="es-ES"/>
        </a:p>
      </dgm:t>
    </dgm:pt>
    <dgm:pt modelId="{5648586E-0133-4B28-993D-22C1E0F9EA32}" type="sibTrans" cxnId="{1F031A27-28F1-4A92-B3FE-9665D832760B}">
      <dgm:prSet/>
      <dgm:spPr/>
      <dgm:t>
        <a:bodyPr/>
        <a:lstStyle/>
        <a:p>
          <a:endParaRPr lang="es-ES"/>
        </a:p>
      </dgm:t>
    </dgm:pt>
    <dgm:pt modelId="{C4F4431C-9EA2-4F37-BB0B-5A46856359DA}" type="pres">
      <dgm:prSet presAssocID="{38ECF213-B063-4CFD-A966-E78153EB8326}" presName="Name0" presStyleCnt="0">
        <dgm:presLayoutVars>
          <dgm:chPref val="3"/>
          <dgm:dir/>
          <dgm:animLvl val="lvl"/>
          <dgm:resizeHandles/>
        </dgm:presLayoutVars>
      </dgm:prSet>
      <dgm:spPr/>
    </dgm:pt>
    <dgm:pt modelId="{28ED72B8-B0AF-4C8D-B5DA-45F0963ABF63}" type="pres">
      <dgm:prSet presAssocID="{AC97E472-7FD4-4AB7-AD03-002CA615AF55}" presName="horFlow" presStyleCnt="0"/>
      <dgm:spPr/>
    </dgm:pt>
    <dgm:pt modelId="{0D9D66C7-641D-4384-9247-27A93CFD9774}" type="pres">
      <dgm:prSet presAssocID="{AC97E472-7FD4-4AB7-AD03-002CA615AF55}" presName="bigChev" presStyleLbl="node1" presStyleIdx="0" presStyleCnt="1"/>
      <dgm:spPr/>
    </dgm:pt>
    <dgm:pt modelId="{F7D6AD76-E02C-4F7C-B896-34060DBC1A5F}" type="pres">
      <dgm:prSet presAssocID="{9271A44A-3B99-4BF6-89BF-25906740F2E3}" presName="parTrans" presStyleCnt="0"/>
      <dgm:spPr/>
    </dgm:pt>
    <dgm:pt modelId="{2746B36B-16C9-4447-ABCB-FA66D6D1E0DC}" type="pres">
      <dgm:prSet presAssocID="{E0D3D156-F62C-494F-BDBD-33142979B181}" presName="node" presStyleLbl="alignAccFollowNode1" presStyleIdx="0" presStyleCnt="12">
        <dgm:presLayoutVars>
          <dgm:bulletEnabled val="1"/>
        </dgm:presLayoutVars>
      </dgm:prSet>
      <dgm:spPr/>
    </dgm:pt>
    <dgm:pt modelId="{D4B37125-C24A-49EA-AF37-AD39530F5AAB}" type="pres">
      <dgm:prSet presAssocID="{255FA6FD-F735-4361-9372-649AB9FD7C49}" presName="sibTrans" presStyleCnt="0"/>
      <dgm:spPr/>
    </dgm:pt>
    <dgm:pt modelId="{127B8425-1C12-4248-9C7C-FCDACF1C9EE8}" type="pres">
      <dgm:prSet presAssocID="{FF26CB02-1F26-4956-9E03-4410CA7F9463}" presName="node" presStyleLbl="alignAccFollowNode1" presStyleIdx="1" presStyleCnt="12">
        <dgm:presLayoutVars>
          <dgm:bulletEnabled val="1"/>
        </dgm:presLayoutVars>
      </dgm:prSet>
      <dgm:spPr/>
    </dgm:pt>
    <dgm:pt modelId="{9EB7BAEE-D070-4A1A-B0F4-91A7168CDCBE}" type="pres">
      <dgm:prSet presAssocID="{1C92DA66-9C7B-4566-8DFF-E5566416FA49}" presName="sibTrans" presStyleCnt="0"/>
      <dgm:spPr/>
    </dgm:pt>
    <dgm:pt modelId="{7A8EB7A6-3F8B-4723-B38C-6E66A904FA4C}" type="pres">
      <dgm:prSet presAssocID="{58B8A9A1-F28D-48B1-AF34-BDD06C085396}" presName="node" presStyleLbl="alignAccFollowNode1" presStyleIdx="2" presStyleCnt="12">
        <dgm:presLayoutVars>
          <dgm:bulletEnabled val="1"/>
        </dgm:presLayoutVars>
      </dgm:prSet>
      <dgm:spPr/>
    </dgm:pt>
    <dgm:pt modelId="{E5D6A039-43D0-45EA-8A8A-EC2F3CC5964B}" type="pres">
      <dgm:prSet presAssocID="{E1EBBDEA-9AEB-4565-8A5F-CDB510E16DD2}" presName="sibTrans" presStyleCnt="0"/>
      <dgm:spPr/>
    </dgm:pt>
    <dgm:pt modelId="{63FC2B4C-257E-4C4C-94FF-039C49185440}" type="pres">
      <dgm:prSet presAssocID="{60FB7978-306F-4CC7-B66E-FA1F20D2B0BC}" presName="node" presStyleLbl="alignAccFollowNode1" presStyleIdx="3" presStyleCnt="12">
        <dgm:presLayoutVars>
          <dgm:bulletEnabled val="1"/>
        </dgm:presLayoutVars>
      </dgm:prSet>
      <dgm:spPr/>
    </dgm:pt>
    <dgm:pt modelId="{269654B2-D8BF-4D9A-B162-BD22EE9660CE}" type="pres">
      <dgm:prSet presAssocID="{173B72C1-3C30-4B45-9E5C-A8C127E25D07}" presName="sibTrans" presStyleCnt="0"/>
      <dgm:spPr/>
    </dgm:pt>
    <dgm:pt modelId="{73460549-9402-40AF-A237-94E47ACFCE82}" type="pres">
      <dgm:prSet presAssocID="{AAC87A14-889E-4E50-B28D-386D6357E4B1}" presName="node" presStyleLbl="alignAccFollowNode1" presStyleIdx="4" presStyleCnt="12">
        <dgm:presLayoutVars>
          <dgm:bulletEnabled val="1"/>
        </dgm:presLayoutVars>
      </dgm:prSet>
      <dgm:spPr/>
    </dgm:pt>
    <dgm:pt modelId="{CADABFA8-62C3-41EF-82FE-576EFBC5F642}" type="pres">
      <dgm:prSet presAssocID="{A042FEC3-813B-49FA-9338-D8170363D414}" presName="sibTrans" presStyleCnt="0"/>
      <dgm:spPr/>
    </dgm:pt>
    <dgm:pt modelId="{922B65D7-32AC-4C2F-B119-D43E92E80CD2}" type="pres">
      <dgm:prSet presAssocID="{5AAADCFE-8129-407C-9985-83C25C5CA526}" presName="node" presStyleLbl="alignAccFollowNode1" presStyleIdx="5" presStyleCnt="12">
        <dgm:presLayoutVars>
          <dgm:bulletEnabled val="1"/>
        </dgm:presLayoutVars>
      </dgm:prSet>
      <dgm:spPr/>
    </dgm:pt>
    <dgm:pt modelId="{C44997A0-A9DE-4060-B5F2-4016FA9DD4E7}" type="pres">
      <dgm:prSet presAssocID="{75B3A495-B98B-445B-A361-E9DBD659B258}" presName="sibTrans" presStyleCnt="0"/>
      <dgm:spPr/>
    </dgm:pt>
    <dgm:pt modelId="{1AA02F9F-AB96-4112-A913-6B11D592F0CB}" type="pres">
      <dgm:prSet presAssocID="{FACFA148-C56E-4717-8F73-02FCB342079B}" presName="node" presStyleLbl="alignAccFollowNode1" presStyleIdx="6" presStyleCnt="12">
        <dgm:presLayoutVars>
          <dgm:bulletEnabled val="1"/>
        </dgm:presLayoutVars>
      </dgm:prSet>
      <dgm:spPr/>
    </dgm:pt>
    <dgm:pt modelId="{40E7DFAB-DD6D-4D61-88D5-4869A0FEC2F9}" type="pres">
      <dgm:prSet presAssocID="{00009064-B85D-42EC-A5CB-25C359A26860}" presName="sibTrans" presStyleCnt="0"/>
      <dgm:spPr/>
    </dgm:pt>
    <dgm:pt modelId="{555BC7EE-3A32-401C-8004-2CD67F6AA883}" type="pres">
      <dgm:prSet presAssocID="{A06F4A57-6521-4769-ACBA-E399AFEBC4DE}" presName="node" presStyleLbl="alignAccFollowNode1" presStyleIdx="7" presStyleCnt="12">
        <dgm:presLayoutVars>
          <dgm:bulletEnabled val="1"/>
        </dgm:presLayoutVars>
      </dgm:prSet>
      <dgm:spPr/>
    </dgm:pt>
    <dgm:pt modelId="{ED71576C-EDB4-45BF-AE67-FF0C101A2543}" type="pres">
      <dgm:prSet presAssocID="{810A6F8C-8AC4-41C9-A412-869A8EF37E47}" presName="sibTrans" presStyleCnt="0"/>
      <dgm:spPr/>
    </dgm:pt>
    <dgm:pt modelId="{D459CB62-BA88-47D2-8914-5EC5ED90A742}" type="pres">
      <dgm:prSet presAssocID="{750A1505-D7C3-43B8-8FFE-BD3CDA5931AB}" presName="node" presStyleLbl="alignAccFollowNode1" presStyleIdx="8" presStyleCnt="12">
        <dgm:presLayoutVars>
          <dgm:bulletEnabled val="1"/>
        </dgm:presLayoutVars>
      </dgm:prSet>
      <dgm:spPr/>
    </dgm:pt>
    <dgm:pt modelId="{AFC4A428-8A20-4E94-83F4-FA8F5FF15059}" type="pres">
      <dgm:prSet presAssocID="{E7C3F956-4E8D-4466-89D8-3053DFBB6BA2}" presName="sibTrans" presStyleCnt="0"/>
      <dgm:spPr/>
    </dgm:pt>
    <dgm:pt modelId="{EA5E2252-13AD-4FB9-809C-6C27EBAD70A7}" type="pres">
      <dgm:prSet presAssocID="{B7430782-B06B-41CF-BB57-0F4A428E6DC0}" presName="node" presStyleLbl="alignAccFollowNode1" presStyleIdx="9" presStyleCnt="12">
        <dgm:presLayoutVars>
          <dgm:bulletEnabled val="1"/>
        </dgm:presLayoutVars>
      </dgm:prSet>
      <dgm:spPr/>
    </dgm:pt>
    <dgm:pt modelId="{7372605C-71DA-45A2-8D51-04D647BEF3AA}" type="pres">
      <dgm:prSet presAssocID="{2DAD8584-A5A2-4062-A6AA-4E9BF2FD2DE7}" presName="sibTrans" presStyleCnt="0"/>
      <dgm:spPr/>
    </dgm:pt>
    <dgm:pt modelId="{2BF366CB-44EF-4FC8-8EEF-064399335293}" type="pres">
      <dgm:prSet presAssocID="{B8DE0A8D-EFC8-4753-B7EC-5A5F7F26A59C}" presName="node" presStyleLbl="alignAccFollowNode1" presStyleIdx="10" presStyleCnt="12">
        <dgm:presLayoutVars>
          <dgm:bulletEnabled val="1"/>
        </dgm:presLayoutVars>
      </dgm:prSet>
      <dgm:spPr/>
    </dgm:pt>
    <dgm:pt modelId="{14A99AE7-3312-426A-861A-855B383D0095}" type="pres">
      <dgm:prSet presAssocID="{944279BE-402F-4BF3-9DBD-A6EC787FAF7A}" presName="sibTrans" presStyleCnt="0"/>
      <dgm:spPr/>
    </dgm:pt>
    <dgm:pt modelId="{768C8D81-DB66-485F-AE64-8DC987BD79DE}" type="pres">
      <dgm:prSet presAssocID="{D6516817-776C-46F1-B921-688B2657BEEB}" presName="node" presStyleLbl="alignAccFollowNode1" presStyleIdx="11" presStyleCnt="12">
        <dgm:presLayoutVars>
          <dgm:bulletEnabled val="1"/>
        </dgm:presLayoutVars>
      </dgm:prSet>
      <dgm:spPr/>
    </dgm:pt>
  </dgm:ptLst>
  <dgm:cxnLst>
    <dgm:cxn modelId="{AA5FA801-7928-47E4-823C-1B5A479B35BE}" type="presOf" srcId="{A06F4A57-6521-4769-ACBA-E399AFEBC4DE}" destId="{555BC7EE-3A32-401C-8004-2CD67F6AA883}" srcOrd="0" destOrd="0" presId="urn:microsoft.com/office/officeart/2005/8/layout/lProcess3"/>
    <dgm:cxn modelId="{13F7DD01-7BE2-4908-B506-74C70090CEB4}" srcId="{AC97E472-7FD4-4AB7-AD03-002CA615AF55}" destId="{FF26CB02-1F26-4956-9E03-4410CA7F9463}" srcOrd="1" destOrd="0" parTransId="{0C0F5444-C3DF-4C7F-9F84-958E01D292D7}" sibTransId="{1C92DA66-9C7B-4566-8DFF-E5566416FA49}"/>
    <dgm:cxn modelId="{23B0B918-A24A-4E2A-A441-D198C9D299B6}" srcId="{AC97E472-7FD4-4AB7-AD03-002CA615AF55}" destId="{E0D3D156-F62C-494F-BDBD-33142979B181}" srcOrd="0" destOrd="0" parTransId="{9271A44A-3B99-4BF6-89BF-25906740F2E3}" sibTransId="{255FA6FD-F735-4361-9372-649AB9FD7C49}"/>
    <dgm:cxn modelId="{087BB31D-2B42-402F-9462-E20D4A01485A}" srcId="{AC97E472-7FD4-4AB7-AD03-002CA615AF55}" destId="{A06F4A57-6521-4769-ACBA-E399AFEBC4DE}" srcOrd="7" destOrd="0" parTransId="{838AFF37-E40E-43C6-9B6F-E0657B5463F4}" sibTransId="{810A6F8C-8AC4-41C9-A412-869A8EF37E47}"/>
    <dgm:cxn modelId="{C2B4191E-2079-44B5-B5F3-DF3FA82F3C73}" type="presOf" srcId="{5AAADCFE-8129-407C-9985-83C25C5CA526}" destId="{922B65D7-32AC-4C2F-B119-D43E92E80CD2}" srcOrd="0" destOrd="0" presId="urn:microsoft.com/office/officeart/2005/8/layout/lProcess3"/>
    <dgm:cxn modelId="{1F031A27-28F1-4A92-B3FE-9665D832760B}" srcId="{AC97E472-7FD4-4AB7-AD03-002CA615AF55}" destId="{D6516817-776C-46F1-B921-688B2657BEEB}" srcOrd="11" destOrd="0" parTransId="{76276486-86B0-41B3-B5B1-55266D8EEA60}" sibTransId="{5648586E-0133-4B28-993D-22C1E0F9EA32}"/>
    <dgm:cxn modelId="{6037282B-DE51-43A0-85A1-9C4E0075A31D}" type="presOf" srcId="{58B8A9A1-F28D-48B1-AF34-BDD06C085396}" destId="{7A8EB7A6-3F8B-4723-B38C-6E66A904FA4C}" srcOrd="0" destOrd="0" presId="urn:microsoft.com/office/officeart/2005/8/layout/lProcess3"/>
    <dgm:cxn modelId="{D709532C-F314-42A8-9ACF-22684C3891C3}" srcId="{AC97E472-7FD4-4AB7-AD03-002CA615AF55}" destId="{AAC87A14-889E-4E50-B28D-386D6357E4B1}" srcOrd="4" destOrd="0" parTransId="{14430268-8DCF-4D88-B0AF-1E0FD4FFE4AA}" sibTransId="{A042FEC3-813B-49FA-9338-D8170363D414}"/>
    <dgm:cxn modelId="{6210743B-7E64-440B-BE40-C8F5AF0E78E4}" srcId="{AC97E472-7FD4-4AB7-AD03-002CA615AF55}" destId="{B7430782-B06B-41CF-BB57-0F4A428E6DC0}" srcOrd="9" destOrd="0" parTransId="{808B7F8C-5318-4991-98EC-220E7F708F14}" sibTransId="{2DAD8584-A5A2-4062-A6AA-4E9BF2FD2DE7}"/>
    <dgm:cxn modelId="{C8641166-1B28-4C53-9AD0-409BB5108D78}" type="presOf" srcId="{FF26CB02-1F26-4956-9E03-4410CA7F9463}" destId="{127B8425-1C12-4248-9C7C-FCDACF1C9EE8}" srcOrd="0" destOrd="0" presId="urn:microsoft.com/office/officeart/2005/8/layout/lProcess3"/>
    <dgm:cxn modelId="{7A1F9D6E-5E66-4CA2-B2BB-6EDD9AEAA612}" type="presOf" srcId="{E0D3D156-F62C-494F-BDBD-33142979B181}" destId="{2746B36B-16C9-4447-ABCB-FA66D6D1E0DC}" srcOrd="0" destOrd="0" presId="urn:microsoft.com/office/officeart/2005/8/layout/lProcess3"/>
    <dgm:cxn modelId="{72A8F572-0384-4ABD-8087-F75CEEFB7AC1}" type="presOf" srcId="{B8DE0A8D-EFC8-4753-B7EC-5A5F7F26A59C}" destId="{2BF366CB-44EF-4FC8-8EEF-064399335293}" srcOrd="0" destOrd="0" presId="urn:microsoft.com/office/officeart/2005/8/layout/lProcess3"/>
    <dgm:cxn modelId="{7E116A56-0D91-4CC6-9032-9357E0336183}" srcId="{AC97E472-7FD4-4AB7-AD03-002CA615AF55}" destId="{5AAADCFE-8129-407C-9985-83C25C5CA526}" srcOrd="5" destOrd="0" parTransId="{E763210C-539C-4169-9A50-AA18E5D2EAE6}" sibTransId="{75B3A495-B98B-445B-A361-E9DBD659B258}"/>
    <dgm:cxn modelId="{8A4BBE7A-E055-4FA1-8AFB-D4F69D74688E}" srcId="{AC97E472-7FD4-4AB7-AD03-002CA615AF55}" destId="{750A1505-D7C3-43B8-8FFE-BD3CDA5931AB}" srcOrd="8" destOrd="0" parTransId="{7B744FA7-FADE-460D-A36D-B922A377E3C9}" sibTransId="{E7C3F956-4E8D-4466-89D8-3053DFBB6BA2}"/>
    <dgm:cxn modelId="{1F98CD7A-7137-41DD-958C-429E4D8D34C0}" srcId="{AC97E472-7FD4-4AB7-AD03-002CA615AF55}" destId="{60FB7978-306F-4CC7-B66E-FA1F20D2B0BC}" srcOrd="3" destOrd="0" parTransId="{A37B7C14-767A-4AB8-9C56-5EF69E249B08}" sibTransId="{173B72C1-3C30-4B45-9E5C-A8C127E25D07}"/>
    <dgm:cxn modelId="{678C6E8F-B9C5-4904-AD3A-62AE94011D5D}" type="presOf" srcId="{38ECF213-B063-4CFD-A966-E78153EB8326}" destId="{C4F4431C-9EA2-4F37-BB0B-5A46856359DA}" srcOrd="0" destOrd="0" presId="urn:microsoft.com/office/officeart/2005/8/layout/lProcess3"/>
    <dgm:cxn modelId="{FCA1319F-B2B5-4DBB-86EC-2B5F65F24A79}" type="presOf" srcId="{D6516817-776C-46F1-B921-688B2657BEEB}" destId="{768C8D81-DB66-485F-AE64-8DC987BD79DE}" srcOrd="0" destOrd="0" presId="urn:microsoft.com/office/officeart/2005/8/layout/lProcess3"/>
    <dgm:cxn modelId="{05AEFF9F-E318-4C23-8C76-9F493CBB98A7}" type="presOf" srcId="{AC97E472-7FD4-4AB7-AD03-002CA615AF55}" destId="{0D9D66C7-641D-4384-9247-27A93CFD9774}" srcOrd="0" destOrd="0" presId="urn:microsoft.com/office/officeart/2005/8/layout/lProcess3"/>
    <dgm:cxn modelId="{D16CC6A4-EC05-4222-A7F1-DCF26C17A288}" type="presOf" srcId="{B7430782-B06B-41CF-BB57-0F4A428E6DC0}" destId="{EA5E2252-13AD-4FB9-809C-6C27EBAD70A7}" srcOrd="0" destOrd="0" presId="urn:microsoft.com/office/officeart/2005/8/layout/lProcess3"/>
    <dgm:cxn modelId="{738990A5-DA4D-4AAD-8C2D-F5B03C6C9C17}" srcId="{AC97E472-7FD4-4AB7-AD03-002CA615AF55}" destId="{58B8A9A1-F28D-48B1-AF34-BDD06C085396}" srcOrd="2" destOrd="0" parTransId="{5508E8D0-AE00-4AA3-9136-BFF8AABF5012}" sibTransId="{E1EBBDEA-9AEB-4565-8A5F-CDB510E16DD2}"/>
    <dgm:cxn modelId="{E6552BB1-1B4A-4589-99F9-CB2FF22BB8CD}" srcId="{AC97E472-7FD4-4AB7-AD03-002CA615AF55}" destId="{FACFA148-C56E-4717-8F73-02FCB342079B}" srcOrd="6" destOrd="0" parTransId="{A60714E8-4313-4E52-8919-1CC4B28DB06B}" sibTransId="{00009064-B85D-42EC-A5CB-25C359A26860}"/>
    <dgm:cxn modelId="{F7BB65D0-F0DC-4C0D-AA70-5536D268AB92}" type="presOf" srcId="{FACFA148-C56E-4717-8F73-02FCB342079B}" destId="{1AA02F9F-AB96-4112-A913-6B11D592F0CB}" srcOrd="0" destOrd="0" presId="urn:microsoft.com/office/officeart/2005/8/layout/lProcess3"/>
    <dgm:cxn modelId="{A7515BE3-D4F8-4C57-BE01-44BD9E1D4744}" type="presOf" srcId="{AAC87A14-889E-4E50-B28D-386D6357E4B1}" destId="{73460549-9402-40AF-A237-94E47ACFCE82}" srcOrd="0" destOrd="0" presId="urn:microsoft.com/office/officeart/2005/8/layout/lProcess3"/>
    <dgm:cxn modelId="{41EC8AE9-F3E4-4DE1-98C0-EA2381870B9D}" type="presOf" srcId="{750A1505-D7C3-43B8-8FFE-BD3CDA5931AB}" destId="{D459CB62-BA88-47D2-8914-5EC5ED90A742}" srcOrd="0" destOrd="0" presId="urn:microsoft.com/office/officeart/2005/8/layout/lProcess3"/>
    <dgm:cxn modelId="{1D3087F2-29F3-4B39-9404-52E0F186F430}" srcId="{38ECF213-B063-4CFD-A966-E78153EB8326}" destId="{AC97E472-7FD4-4AB7-AD03-002CA615AF55}" srcOrd="0" destOrd="0" parTransId="{9D5D0875-E6C4-4767-9FF8-39C9C3698288}" sibTransId="{A563006D-D534-4679-A718-711E4AF1AABC}"/>
    <dgm:cxn modelId="{174C95F3-408D-42DF-A12C-AE780B9BDBEB}" srcId="{AC97E472-7FD4-4AB7-AD03-002CA615AF55}" destId="{B8DE0A8D-EFC8-4753-B7EC-5A5F7F26A59C}" srcOrd="10" destOrd="0" parTransId="{2CC2A3C6-1E3B-4C9C-96F2-FA38046F289D}" sibTransId="{944279BE-402F-4BF3-9DBD-A6EC787FAF7A}"/>
    <dgm:cxn modelId="{2EC7C4F8-826F-41AF-8944-4FBD5723C390}" type="presOf" srcId="{60FB7978-306F-4CC7-B66E-FA1F20D2B0BC}" destId="{63FC2B4C-257E-4C4C-94FF-039C49185440}" srcOrd="0" destOrd="0" presId="urn:microsoft.com/office/officeart/2005/8/layout/lProcess3"/>
    <dgm:cxn modelId="{93B9D692-D786-4E0E-826E-CEB49FB15082}" type="presParOf" srcId="{C4F4431C-9EA2-4F37-BB0B-5A46856359DA}" destId="{28ED72B8-B0AF-4C8D-B5DA-45F0963ABF63}" srcOrd="0" destOrd="0" presId="urn:microsoft.com/office/officeart/2005/8/layout/lProcess3"/>
    <dgm:cxn modelId="{72CFA952-7391-4707-BBD6-B12A45792EFE}" type="presParOf" srcId="{28ED72B8-B0AF-4C8D-B5DA-45F0963ABF63}" destId="{0D9D66C7-641D-4384-9247-27A93CFD9774}" srcOrd="0" destOrd="0" presId="urn:microsoft.com/office/officeart/2005/8/layout/lProcess3"/>
    <dgm:cxn modelId="{411061FB-ACEB-427F-AD86-CF8080C21BA5}" type="presParOf" srcId="{28ED72B8-B0AF-4C8D-B5DA-45F0963ABF63}" destId="{F7D6AD76-E02C-4F7C-B896-34060DBC1A5F}" srcOrd="1" destOrd="0" presId="urn:microsoft.com/office/officeart/2005/8/layout/lProcess3"/>
    <dgm:cxn modelId="{FB505CEF-3FC5-4E04-9B73-1C602E8B579F}" type="presParOf" srcId="{28ED72B8-B0AF-4C8D-B5DA-45F0963ABF63}" destId="{2746B36B-16C9-4447-ABCB-FA66D6D1E0DC}" srcOrd="2" destOrd="0" presId="urn:microsoft.com/office/officeart/2005/8/layout/lProcess3"/>
    <dgm:cxn modelId="{438FF6D2-78B1-4B08-BB3D-97D0499B0F20}" type="presParOf" srcId="{28ED72B8-B0AF-4C8D-B5DA-45F0963ABF63}" destId="{D4B37125-C24A-49EA-AF37-AD39530F5AAB}" srcOrd="3" destOrd="0" presId="urn:microsoft.com/office/officeart/2005/8/layout/lProcess3"/>
    <dgm:cxn modelId="{4AE6EEBF-0863-470F-9A93-2A71E66D378A}" type="presParOf" srcId="{28ED72B8-B0AF-4C8D-B5DA-45F0963ABF63}" destId="{127B8425-1C12-4248-9C7C-FCDACF1C9EE8}" srcOrd="4" destOrd="0" presId="urn:microsoft.com/office/officeart/2005/8/layout/lProcess3"/>
    <dgm:cxn modelId="{4BB4A07C-65A2-4607-823C-19E4C397603A}" type="presParOf" srcId="{28ED72B8-B0AF-4C8D-B5DA-45F0963ABF63}" destId="{9EB7BAEE-D070-4A1A-B0F4-91A7168CDCBE}" srcOrd="5" destOrd="0" presId="urn:microsoft.com/office/officeart/2005/8/layout/lProcess3"/>
    <dgm:cxn modelId="{B00E7D19-EB06-4E91-8F66-7E95C67DEEE3}" type="presParOf" srcId="{28ED72B8-B0AF-4C8D-B5DA-45F0963ABF63}" destId="{7A8EB7A6-3F8B-4723-B38C-6E66A904FA4C}" srcOrd="6" destOrd="0" presId="urn:microsoft.com/office/officeart/2005/8/layout/lProcess3"/>
    <dgm:cxn modelId="{6E181757-FA85-4C68-8ACF-63BA6AB2C98B}" type="presParOf" srcId="{28ED72B8-B0AF-4C8D-B5DA-45F0963ABF63}" destId="{E5D6A039-43D0-45EA-8A8A-EC2F3CC5964B}" srcOrd="7" destOrd="0" presId="urn:microsoft.com/office/officeart/2005/8/layout/lProcess3"/>
    <dgm:cxn modelId="{43ACAC47-366E-4275-A99F-5029C93EEA49}" type="presParOf" srcId="{28ED72B8-B0AF-4C8D-B5DA-45F0963ABF63}" destId="{63FC2B4C-257E-4C4C-94FF-039C49185440}" srcOrd="8" destOrd="0" presId="urn:microsoft.com/office/officeart/2005/8/layout/lProcess3"/>
    <dgm:cxn modelId="{AE813F73-0C5F-448C-B94E-83749B42779D}" type="presParOf" srcId="{28ED72B8-B0AF-4C8D-B5DA-45F0963ABF63}" destId="{269654B2-D8BF-4D9A-B162-BD22EE9660CE}" srcOrd="9" destOrd="0" presId="urn:microsoft.com/office/officeart/2005/8/layout/lProcess3"/>
    <dgm:cxn modelId="{7D51EB3B-DDD9-4D00-8B24-B50FB2DADC0B}" type="presParOf" srcId="{28ED72B8-B0AF-4C8D-B5DA-45F0963ABF63}" destId="{73460549-9402-40AF-A237-94E47ACFCE82}" srcOrd="10" destOrd="0" presId="urn:microsoft.com/office/officeart/2005/8/layout/lProcess3"/>
    <dgm:cxn modelId="{4A6AB1F7-88A1-477F-8541-18F563C8202E}" type="presParOf" srcId="{28ED72B8-B0AF-4C8D-B5DA-45F0963ABF63}" destId="{CADABFA8-62C3-41EF-82FE-576EFBC5F642}" srcOrd="11" destOrd="0" presId="urn:microsoft.com/office/officeart/2005/8/layout/lProcess3"/>
    <dgm:cxn modelId="{D26BBA35-3476-4318-BAC6-138F7CEB8FE9}" type="presParOf" srcId="{28ED72B8-B0AF-4C8D-B5DA-45F0963ABF63}" destId="{922B65D7-32AC-4C2F-B119-D43E92E80CD2}" srcOrd="12" destOrd="0" presId="urn:microsoft.com/office/officeart/2005/8/layout/lProcess3"/>
    <dgm:cxn modelId="{AF8094AC-5AF4-453B-8F66-0255C9A08DDB}" type="presParOf" srcId="{28ED72B8-B0AF-4C8D-B5DA-45F0963ABF63}" destId="{C44997A0-A9DE-4060-B5F2-4016FA9DD4E7}" srcOrd="13" destOrd="0" presId="urn:microsoft.com/office/officeart/2005/8/layout/lProcess3"/>
    <dgm:cxn modelId="{F785D123-F13A-427D-A225-DDED952E1BA6}" type="presParOf" srcId="{28ED72B8-B0AF-4C8D-B5DA-45F0963ABF63}" destId="{1AA02F9F-AB96-4112-A913-6B11D592F0CB}" srcOrd="14" destOrd="0" presId="urn:microsoft.com/office/officeart/2005/8/layout/lProcess3"/>
    <dgm:cxn modelId="{7A49DA1B-4E92-408E-AC80-6C35D940FBB3}" type="presParOf" srcId="{28ED72B8-B0AF-4C8D-B5DA-45F0963ABF63}" destId="{40E7DFAB-DD6D-4D61-88D5-4869A0FEC2F9}" srcOrd="15" destOrd="0" presId="urn:microsoft.com/office/officeart/2005/8/layout/lProcess3"/>
    <dgm:cxn modelId="{EAA53AC8-75B2-4ED7-A356-32037D6CE675}" type="presParOf" srcId="{28ED72B8-B0AF-4C8D-B5DA-45F0963ABF63}" destId="{555BC7EE-3A32-401C-8004-2CD67F6AA883}" srcOrd="16" destOrd="0" presId="urn:microsoft.com/office/officeart/2005/8/layout/lProcess3"/>
    <dgm:cxn modelId="{A56D2D70-17C9-48FB-8ED4-F202F46C9595}" type="presParOf" srcId="{28ED72B8-B0AF-4C8D-B5DA-45F0963ABF63}" destId="{ED71576C-EDB4-45BF-AE67-FF0C101A2543}" srcOrd="17" destOrd="0" presId="urn:microsoft.com/office/officeart/2005/8/layout/lProcess3"/>
    <dgm:cxn modelId="{3F7611C3-63E2-4C31-BCC9-959DF1EF277E}" type="presParOf" srcId="{28ED72B8-B0AF-4C8D-B5DA-45F0963ABF63}" destId="{D459CB62-BA88-47D2-8914-5EC5ED90A742}" srcOrd="18" destOrd="0" presId="urn:microsoft.com/office/officeart/2005/8/layout/lProcess3"/>
    <dgm:cxn modelId="{92E6482A-02FB-4EBF-BCBC-D10B5DD2D809}" type="presParOf" srcId="{28ED72B8-B0AF-4C8D-B5DA-45F0963ABF63}" destId="{AFC4A428-8A20-4E94-83F4-FA8F5FF15059}" srcOrd="19" destOrd="0" presId="urn:microsoft.com/office/officeart/2005/8/layout/lProcess3"/>
    <dgm:cxn modelId="{111292BA-A178-4BDB-8166-0F7C6550B3AB}" type="presParOf" srcId="{28ED72B8-B0AF-4C8D-B5DA-45F0963ABF63}" destId="{EA5E2252-13AD-4FB9-809C-6C27EBAD70A7}" srcOrd="20" destOrd="0" presId="urn:microsoft.com/office/officeart/2005/8/layout/lProcess3"/>
    <dgm:cxn modelId="{DB66EA84-26BE-4AE7-B8BA-DFA26F5E23E2}" type="presParOf" srcId="{28ED72B8-B0AF-4C8D-B5DA-45F0963ABF63}" destId="{7372605C-71DA-45A2-8D51-04D647BEF3AA}" srcOrd="21" destOrd="0" presId="urn:microsoft.com/office/officeart/2005/8/layout/lProcess3"/>
    <dgm:cxn modelId="{45A44FDC-1D57-4FB6-B400-81B91A6619BC}" type="presParOf" srcId="{28ED72B8-B0AF-4C8D-B5DA-45F0963ABF63}" destId="{2BF366CB-44EF-4FC8-8EEF-064399335293}" srcOrd="22" destOrd="0" presId="urn:microsoft.com/office/officeart/2005/8/layout/lProcess3"/>
    <dgm:cxn modelId="{EAA92CB9-FEEF-4A38-83AC-AE1498A56924}" type="presParOf" srcId="{28ED72B8-B0AF-4C8D-B5DA-45F0963ABF63}" destId="{14A99AE7-3312-426A-861A-855B383D0095}" srcOrd="23" destOrd="0" presId="urn:microsoft.com/office/officeart/2005/8/layout/lProcess3"/>
    <dgm:cxn modelId="{86DD8B85-0981-4E27-A26C-70DEB06FD3B0}" type="presParOf" srcId="{28ED72B8-B0AF-4C8D-B5DA-45F0963ABF63}" destId="{768C8D81-DB66-485F-AE64-8DC987BD79DE}" srcOrd="24" destOrd="0" presId="urn:microsoft.com/office/officeart/2005/8/layout/lProcess3"/>
  </dgm:cxnLst>
  <dgm:bg/>
  <dgm:whole/>
  <dgm:extLst>
    <a:ext uri="http://schemas.microsoft.com/office/drawing/2008/diagram">
      <dsp:dataModelExt xmlns:dsp="http://schemas.microsoft.com/office/drawing/2008/diagram" relId="rId32"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38ECF213-B063-4CFD-A966-E78153EB8326}"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s-ES"/>
        </a:p>
      </dgm:t>
    </dgm:pt>
    <dgm:pt modelId="{AC97E472-7FD4-4AB7-AD03-002CA615AF55}">
      <dgm:prSet phldrT="[Texto]" custT="1"/>
      <dgm:spPr>
        <a:solidFill>
          <a:srgbClr val="C00000"/>
        </a:solidFill>
      </dgm:spPr>
      <dgm:t>
        <a:bodyPr/>
        <a:lstStyle/>
        <a:p>
          <a:pPr rtl="0"/>
          <a:r>
            <a:rPr lang="es-ES" sz="1800" b="1" i="0" u="none" dirty="0">
              <a:latin typeface="Arial" panose="020B0604020202020204" pitchFamily="34" charset="0"/>
              <a:cs typeface="Arial" panose="020B0604020202020204" pitchFamily="34" charset="0"/>
            </a:rPr>
            <a:t>SA</a:t>
          </a:r>
          <a:endParaRPr lang="es-ES" sz="1800" dirty="0">
            <a:latin typeface="Arial" panose="020B0604020202020204" pitchFamily="34" charset="0"/>
            <a:cs typeface="Arial" panose="020B0604020202020204" pitchFamily="34" charset="0"/>
          </a:endParaRPr>
        </a:p>
      </dgm:t>
    </dgm:pt>
    <dgm:pt modelId="{9D5D0875-E6C4-4767-9FF8-39C9C3698288}" type="parTrans" cxnId="{1D3087F2-29F3-4B39-9404-52E0F186F430}">
      <dgm:prSet/>
      <dgm:spPr/>
      <dgm:t>
        <a:bodyPr/>
        <a:lstStyle/>
        <a:p>
          <a:endParaRPr lang="es-ES"/>
        </a:p>
      </dgm:t>
    </dgm:pt>
    <dgm:pt modelId="{A563006D-D534-4679-A718-711E4AF1AABC}" type="sibTrans" cxnId="{1D3087F2-29F3-4B39-9404-52E0F186F430}">
      <dgm:prSet/>
      <dgm:spPr/>
      <dgm:t>
        <a:bodyPr/>
        <a:lstStyle/>
        <a:p>
          <a:endParaRPr lang="es-ES"/>
        </a:p>
      </dgm:t>
    </dgm:pt>
    <dgm:pt modelId="{E0D3D156-F62C-494F-BDBD-33142979B181}">
      <dgm:prSet custT="1"/>
      <dgm:spPr>
        <a:solidFill>
          <a:srgbClr val="FF7C80">
            <a:alpha val="89804"/>
          </a:srgbClr>
        </a:solidFill>
      </dgm:spPr>
      <dgm:t>
        <a:bodyPr/>
        <a:lstStyle/>
        <a:p>
          <a:r>
            <a:rPr lang="es-ES" sz="800" b="1" i="0" u="none" dirty="0">
              <a:latin typeface="Arial" panose="020B0604020202020204" pitchFamily="34" charset="0"/>
              <a:cs typeface="Arial" panose="020B0604020202020204" pitchFamily="34" charset="0"/>
            </a:rPr>
            <a:t>Jul.</a:t>
          </a:r>
          <a:r>
            <a:rPr lang="es-ES" sz="800" b="1" i="0" u="none" baseline="0" dirty="0">
              <a:latin typeface="Arial" panose="020B0604020202020204" pitchFamily="34" charset="0"/>
              <a:cs typeface="Arial" panose="020B0604020202020204" pitchFamily="34" charset="0"/>
            </a:rPr>
            <a:t> 2018</a:t>
          </a:r>
          <a:endParaRPr lang="es-ES" sz="800" dirty="0">
            <a:latin typeface="Arial" panose="020B0604020202020204" pitchFamily="34" charset="0"/>
            <a:cs typeface="Arial" panose="020B0604020202020204" pitchFamily="34" charset="0"/>
          </a:endParaRPr>
        </a:p>
      </dgm:t>
    </dgm:pt>
    <dgm:pt modelId="{9271A44A-3B99-4BF6-89BF-25906740F2E3}" type="parTrans" cxnId="{23B0B918-A24A-4E2A-A441-D198C9D299B6}">
      <dgm:prSet/>
      <dgm:spPr/>
      <dgm:t>
        <a:bodyPr/>
        <a:lstStyle/>
        <a:p>
          <a:endParaRPr lang="es-ES"/>
        </a:p>
      </dgm:t>
    </dgm:pt>
    <dgm:pt modelId="{255FA6FD-F735-4361-9372-649AB9FD7C49}" type="sibTrans" cxnId="{23B0B918-A24A-4E2A-A441-D198C9D299B6}">
      <dgm:prSet/>
      <dgm:spPr/>
      <dgm:t>
        <a:bodyPr/>
        <a:lstStyle/>
        <a:p>
          <a:endParaRPr lang="es-ES"/>
        </a:p>
      </dgm:t>
    </dgm:pt>
    <dgm:pt modelId="{FF26CB02-1F26-4956-9E03-4410CA7F9463}">
      <dgm:prSet custT="1"/>
      <dgm:spPr>
        <a:solidFill>
          <a:srgbClr val="FF7C80">
            <a:alpha val="89804"/>
          </a:srgbClr>
        </a:solidFill>
      </dgm:spPr>
      <dgm:t>
        <a:bodyPr/>
        <a:lstStyle/>
        <a:p>
          <a:r>
            <a:rPr lang="es-ES" sz="800" b="1" i="0" u="none" dirty="0">
              <a:latin typeface="Arial" panose="020B0604020202020204" pitchFamily="34" charset="0"/>
              <a:cs typeface="Arial" panose="020B0604020202020204" pitchFamily="34" charset="0"/>
            </a:rPr>
            <a:t>Mar. 2019</a:t>
          </a:r>
          <a:endParaRPr lang="es-ES" sz="800" dirty="0">
            <a:latin typeface="Arial" panose="020B0604020202020204" pitchFamily="34" charset="0"/>
            <a:cs typeface="Arial" panose="020B0604020202020204" pitchFamily="34" charset="0"/>
          </a:endParaRPr>
        </a:p>
      </dgm:t>
    </dgm:pt>
    <dgm:pt modelId="{0C0F5444-C3DF-4C7F-9F84-958E01D292D7}" type="parTrans" cxnId="{13F7DD01-7BE2-4908-B506-74C70090CEB4}">
      <dgm:prSet/>
      <dgm:spPr/>
      <dgm:t>
        <a:bodyPr/>
        <a:lstStyle/>
        <a:p>
          <a:endParaRPr lang="es-ES"/>
        </a:p>
      </dgm:t>
    </dgm:pt>
    <dgm:pt modelId="{1C92DA66-9C7B-4566-8DFF-E5566416FA49}" type="sibTrans" cxnId="{13F7DD01-7BE2-4908-B506-74C70090CEB4}">
      <dgm:prSet/>
      <dgm:spPr/>
      <dgm:t>
        <a:bodyPr/>
        <a:lstStyle/>
        <a:p>
          <a:endParaRPr lang="es-ES"/>
        </a:p>
      </dgm:t>
    </dgm:pt>
    <dgm:pt modelId="{58B8A9A1-F28D-48B1-AF34-BDD06C085396}">
      <dgm:prSet custT="1"/>
      <dgm:spPr>
        <a:solidFill>
          <a:srgbClr val="FF7C80">
            <a:alpha val="89804"/>
          </a:srgbClr>
        </a:solidFill>
      </dgm:spPr>
      <dgm:t>
        <a:bodyPr/>
        <a:lstStyle/>
        <a:p>
          <a:r>
            <a:rPr lang="es-ES" sz="800" b="1" i="0" u="none" dirty="0">
              <a:latin typeface="Arial" panose="020B0604020202020204" pitchFamily="34" charset="0"/>
              <a:cs typeface="Arial" panose="020B0604020202020204" pitchFamily="34" charset="0"/>
            </a:rPr>
            <a:t>Jun. 2019</a:t>
          </a:r>
          <a:endParaRPr lang="es-ES" sz="800" dirty="0">
            <a:latin typeface="Arial" panose="020B0604020202020204" pitchFamily="34" charset="0"/>
            <a:cs typeface="Arial" panose="020B0604020202020204" pitchFamily="34" charset="0"/>
          </a:endParaRPr>
        </a:p>
      </dgm:t>
    </dgm:pt>
    <dgm:pt modelId="{5508E8D0-AE00-4AA3-9136-BFF8AABF5012}" type="parTrans" cxnId="{738990A5-DA4D-4AAD-8C2D-F5B03C6C9C17}">
      <dgm:prSet/>
      <dgm:spPr/>
      <dgm:t>
        <a:bodyPr/>
        <a:lstStyle/>
        <a:p>
          <a:endParaRPr lang="es-ES"/>
        </a:p>
      </dgm:t>
    </dgm:pt>
    <dgm:pt modelId="{E1EBBDEA-9AEB-4565-8A5F-CDB510E16DD2}" type="sibTrans" cxnId="{738990A5-DA4D-4AAD-8C2D-F5B03C6C9C17}">
      <dgm:prSet/>
      <dgm:spPr/>
      <dgm:t>
        <a:bodyPr/>
        <a:lstStyle/>
        <a:p>
          <a:endParaRPr lang="es-ES"/>
        </a:p>
      </dgm:t>
    </dgm:pt>
    <dgm:pt modelId="{60FB7978-306F-4CC7-B66E-FA1F20D2B0BC}">
      <dgm:prSet custT="1"/>
      <dgm:spPr>
        <a:solidFill>
          <a:srgbClr val="FF7C80">
            <a:alpha val="89804"/>
          </a:srgbClr>
        </a:solidFill>
      </dgm:spPr>
      <dgm:t>
        <a:bodyPr/>
        <a:lstStyle/>
        <a:p>
          <a:r>
            <a:rPr lang="es-ES" sz="800" b="1" i="0" u="none" dirty="0">
              <a:latin typeface="Arial" panose="020B0604020202020204" pitchFamily="34" charset="0"/>
              <a:cs typeface="Arial" panose="020B0604020202020204" pitchFamily="34" charset="0"/>
            </a:rPr>
            <a:t>Sept. 2019 – Ene. 2020 </a:t>
          </a:r>
          <a:endParaRPr lang="es-ES" sz="800" dirty="0">
            <a:latin typeface="Arial" panose="020B0604020202020204" pitchFamily="34" charset="0"/>
            <a:cs typeface="Arial" panose="020B0604020202020204" pitchFamily="34" charset="0"/>
          </a:endParaRPr>
        </a:p>
      </dgm:t>
    </dgm:pt>
    <dgm:pt modelId="{A37B7C14-767A-4AB8-9C56-5EF69E249B08}" type="parTrans" cxnId="{1F98CD7A-7137-41DD-958C-429E4D8D34C0}">
      <dgm:prSet/>
      <dgm:spPr/>
      <dgm:t>
        <a:bodyPr/>
        <a:lstStyle/>
        <a:p>
          <a:endParaRPr lang="es-ES"/>
        </a:p>
      </dgm:t>
    </dgm:pt>
    <dgm:pt modelId="{173B72C1-3C30-4B45-9E5C-A8C127E25D07}" type="sibTrans" cxnId="{1F98CD7A-7137-41DD-958C-429E4D8D34C0}">
      <dgm:prSet/>
      <dgm:spPr/>
      <dgm:t>
        <a:bodyPr/>
        <a:lstStyle/>
        <a:p>
          <a:endParaRPr lang="es-ES"/>
        </a:p>
      </dgm:t>
    </dgm:pt>
    <dgm:pt modelId="{AAC87A14-889E-4E50-B28D-386D6357E4B1}">
      <dgm:prSet custT="1"/>
      <dgm:spPr>
        <a:solidFill>
          <a:srgbClr val="FF7C80">
            <a:alpha val="89804"/>
          </a:srgbClr>
        </a:solidFill>
      </dgm:spPr>
      <dgm:t>
        <a:bodyPr/>
        <a:lstStyle/>
        <a:p>
          <a:r>
            <a:rPr lang="es-ES" sz="800" b="1" i="0" u="none" dirty="0">
              <a:latin typeface="Arial" panose="020B0604020202020204" pitchFamily="34" charset="0"/>
              <a:cs typeface="Arial" panose="020B0604020202020204" pitchFamily="34" charset="0"/>
            </a:rPr>
            <a:t>Dic. 2019</a:t>
          </a:r>
          <a:endParaRPr lang="es-ES" sz="800" dirty="0">
            <a:latin typeface="Arial" panose="020B0604020202020204" pitchFamily="34" charset="0"/>
            <a:cs typeface="Arial" panose="020B0604020202020204" pitchFamily="34" charset="0"/>
          </a:endParaRPr>
        </a:p>
      </dgm:t>
    </dgm:pt>
    <dgm:pt modelId="{14430268-8DCF-4D88-B0AF-1E0FD4FFE4AA}" type="parTrans" cxnId="{D709532C-F314-42A8-9ACF-22684C3891C3}">
      <dgm:prSet/>
      <dgm:spPr/>
      <dgm:t>
        <a:bodyPr/>
        <a:lstStyle/>
        <a:p>
          <a:endParaRPr lang="es-ES"/>
        </a:p>
      </dgm:t>
    </dgm:pt>
    <dgm:pt modelId="{A042FEC3-813B-49FA-9338-D8170363D414}" type="sibTrans" cxnId="{D709532C-F314-42A8-9ACF-22684C3891C3}">
      <dgm:prSet/>
      <dgm:spPr/>
      <dgm:t>
        <a:bodyPr/>
        <a:lstStyle/>
        <a:p>
          <a:endParaRPr lang="es-ES"/>
        </a:p>
      </dgm:t>
    </dgm:pt>
    <dgm:pt modelId="{5AAADCFE-8129-407C-9985-83C25C5CA526}">
      <dgm:prSet custT="1"/>
      <dgm:spPr>
        <a:solidFill>
          <a:srgbClr val="FF7C80">
            <a:alpha val="89804"/>
          </a:srgbClr>
        </a:solidFill>
      </dgm:spPr>
      <dgm:t>
        <a:bodyPr/>
        <a:lstStyle/>
        <a:p>
          <a:r>
            <a:rPr lang="es-ES" sz="800" b="1" i="0" u="none" dirty="0">
              <a:latin typeface="Arial" panose="020B0604020202020204" pitchFamily="34" charset="0"/>
              <a:cs typeface="Arial" panose="020B0604020202020204" pitchFamily="34" charset="0"/>
            </a:rPr>
            <a:t>Abr./ Oct. 2020</a:t>
          </a:r>
          <a:endParaRPr lang="es-ES" sz="800" dirty="0">
            <a:latin typeface="Arial" panose="020B0604020202020204" pitchFamily="34" charset="0"/>
            <a:cs typeface="Arial" panose="020B0604020202020204" pitchFamily="34" charset="0"/>
          </a:endParaRPr>
        </a:p>
      </dgm:t>
    </dgm:pt>
    <dgm:pt modelId="{E763210C-539C-4169-9A50-AA18E5D2EAE6}" type="parTrans" cxnId="{7E116A56-0D91-4CC6-9032-9357E0336183}">
      <dgm:prSet/>
      <dgm:spPr/>
      <dgm:t>
        <a:bodyPr/>
        <a:lstStyle/>
        <a:p>
          <a:endParaRPr lang="es-ES"/>
        </a:p>
      </dgm:t>
    </dgm:pt>
    <dgm:pt modelId="{75B3A495-B98B-445B-A361-E9DBD659B258}" type="sibTrans" cxnId="{7E116A56-0D91-4CC6-9032-9357E0336183}">
      <dgm:prSet/>
      <dgm:spPr/>
      <dgm:t>
        <a:bodyPr/>
        <a:lstStyle/>
        <a:p>
          <a:endParaRPr lang="es-ES"/>
        </a:p>
      </dgm:t>
    </dgm:pt>
    <dgm:pt modelId="{FACFA148-C56E-4717-8F73-02FCB342079B}">
      <dgm:prSet custT="1"/>
      <dgm:spPr>
        <a:solidFill>
          <a:srgbClr val="FF7C80">
            <a:alpha val="89804"/>
          </a:srgbClr>
        </a:solidFill>
        <a:ln>
          <a:solidFill>
            <a:schemeClr val="tx1">
              <a:alpha val="90000"/>
            </a:schemeClr>
          </a:solidFill>
        </a:ln>
      </dgm:spPr>
      <dgm:t>
        <a:bodyPr/>
        <a:lstStyle/>
        <a:p>
          <a:r>
            <a:rPr lang="es-ES" sz="800" b="1" i="0" u="none" dirty="0">
              <a:latin typeface="Arial" panose="020B0604020202020204" pitchFamily="34" charset="0"/>
              <a:cs typeface="Arial" panose="020B0604020202020204" pitchFamily="34" charset="0"/>
            </a:rPr>
            <a:t>Jun. – Oct. 2021</a:t>
          </a:r>
          <a:endParaRPr lang="es-ES" sz="800" dirty="0">
            <a:latin typeface="Arial" panose="020B0604020202020204" pitchFamily="34" charset="0"/>
            <a:cs typeface="Arial" panose="020B0604020202020204" pitchFamily="34" charset="0"/>
          </a:endParaRPr>
        </a:p>
      </dgm:t>
    </dgm:pt>
    <dgm:pt modelId="{A60714E8-4313-4E52-8919-1CC4B28DB06B}" type="parTrans" cxnId="{E6552BB1-1B4A-4589-99F9-CB2FF22BB8CD}">
      <dgm:prSet/>
      <dgm:spPr/>
      <dgm:t>
        <a:bodyPr/>
        <a:lstStyle/>
        <a:p>
          <a:endParaRPr lang="es-ES"/>
        </a:p>
      </dgm:t>
    </dgm:pt>
    <dgm:pt modelId="{00009064-B85D-42EC-A5CB-25C359A26860}" type="sibTrans" cxnId="{E6552BB1-1B4A-4589-99F9-CB2FF22BB8CD}">
      <dgm:prSet/>
      <dgm:spPr/>
      <dgm:t>
        <a:bodyPr/>
        <a:lstStyle/>
        <a:p>
          <a:endParaRPr lang="es-ES"/>
        </a:p>
      </dgm:t>
    </dgm:pt>
    <dgm:pt modelId="{A06F4A57-6521-4769-ACBA-E399AFEBC4DE}">
      <dgm:prSet custT="1"/>
      <dgm:spPr>
        <a:solidFill>
          <a:srgbClr val="FFCCCC">
            <a:alpha val="89804"/>
          </a:srgbClr>
        </a:solidFill>
      </dgm:spPr>
      <dgm:t>
        <a:bodyPr/>
        <a:lstStyle/>
        <a:p>
          <a:r>
            <a:rPr lang="es-ES" sz="800" b="1" i="0" u="none" dirty="0">
              <a:latin typeface="Arial" panose="020B0604020202020204" pitchFamily="34" charset="0"/>
              <a:cs typeface="Arial" panose="020B0604020202020204" pitchFamily="34" charset="0"/>
            </a:rPr>
            <a:t>Nov. –Dic. 2022</a:t>
          </a:r>
          <a:endParaRPr lang="es-ES" sz="800" dirty="0">
            <a:latin typeface="Arial" panose="020B0604020202020204" pitchFamily="34" charset="0"/>
            <a:cs typeface="Arial" panose="020B0604020202020204" pitchFamily="34" charset="0"/>
          </a:endParaRPr>
        </a:p>
      </dgm:t>
    </dgm:pt>
    <dgm:pt modelId="{838AFF37-E40E-43C6-9B6F-E0657B5463F4}" type="parTrans" cxnId="{087BB31D-2B42-402F-9462-E20D4A01485A}">
      <dgm:prSet/>
      <dgm:spPr/>
      <dgm:t>
        <a:bodyPr/>
        <a:lstStyle/>
        <a:p>
          <a:endParaRPr lang="es-ES"/>
        </a:p>
      </dgm:t>
    </dgm:pt>
    <dgm:pt modelId="{810A6F8C-8AC4-41C9-A412-869A8EF37E47}" type="sibTrans" cxnId="{087BB31D-2B42-402F-9462-E20D4A01485A}">
      <dgm:prSet/>
      <dgm:spPr/>
      <dgm:t>
        <a:bodyPr/>
        <a:lstStyle/>
        <a:p>
          <a:endParaRPr lang="es-ES"/>
        </a:p>
      </dgm:t>
    </dgm:pt>
    <dgm:pt modelId="{750A1505-D7C3-43B8-8FFE-BD3CDA5931AB}">
      <dgm:prSet custT="1"/>
      <dgm:spPr>
        <a:solidFill>
          <a:srgbClr val="FFCCCC">
            <a:alpha val="89804"/>
          </a:srgbClr>
        </a:solidFill>
      </dgm:spPr>
      <dgm:t>
        <a:bodyPr/>
        <a:lstStyle/>
        <a:p>
          <a:endParaRPr lang="es-ES" sz="700" dirty="0">
            <a:latin typeface="Arial" panose="020B0604020202020204" pitchFamily="34" charset="0"/>
            <a:cs typeface="Arial" panose="020B0604020202020204" pitchFamily="34" charset="0"/>
          </a:endParaRPr>
        </a:p>
      </dgm:t>
    </dgm:pt>
    <dgm:pt modelId="{7B744FA7-FADE-460D-A36D-B922A377E3C9}" type="parTrans" cxnId="{8A4BBE7A-E055-4FA1-8AFB-D4F69D74688E}">
      <dgm:prSet/>
      <dgm:spPr/>
      <dgm:t>
        <a:bodyPr/>
        <a:lstStyle/>
        <a:p>
          <a:endParaRPr lang="es-ES"/>
        </a:p>
      </dgm:t>
    </dgm:pt>
    <dgm:pt modelId="{E7C3F956-4E8D-4466-89D8-3053DFBB6BA2}" type="sibTrans" cxnId="{8A4BBE7A-E055-4FA1-8AFB-D4F69D74688E}">
      <dgm:prSet/>
      <dgm:spPr/>
      <dgm:t>
        <a:bodyPr/>
        <a:lstStyle/>
        <a:p>
          <a:endParaRPr lang="es-ES"/>
        </a:p>
      </dgm:t>
    </dgm:pt>
    <dgm:pt modelId="{B7430782-B06B-41CF-BB57-0F4A428E6DC0}">
      <dgm:prSet custT="1"/>
      <dgm:spPr>
        <a:solidFill>
          <a:srgbClr val="FFCCCC">
            <a:alpha val="89804"/>
          </a:srgbClr>
        </a:solidFill>
      </dgm:spPr>
      <dgm:t>
        <a:bodyPr/>
        <a:lstStyle/>
        <a:p>
          <a:endParaRPr lang="es-ES" sz="700" dirty="0">
            <a:latin typeface="Arial" panose="020B0604020202020204" pitchFamily="34" charset="0"/>
            <a:cs typeface="Arial" panose="020B0604020202020204" pitchFamily="34" charset="0"/>
          </a:endParaRPr>
        </a:p>
      </dgm:t>
    </dgm:pt>
    <dgm:pt modelId="{808B7F8C-5318-4991-98EC-220E7F708F14}" type="parTrans" cxnId="{6210743B-7E64-440B-BE40-C8F5AF0E78E4}">
      <dgm:prSet/>
      <dgm:spPr/>
      <dgm:t>
        <a:bodyPr/>
        <a:lstStyle/>
        <a:p>
          <a:endParaRPr lang="es-ES"/>
        </a:p>
      </dgm:t>
    </dgm:pt>
    <dgm:pt modelId="{2DAD8584-A5A2-4062-A6AA-4E9BF2FD2DE7}" type="sibTrans" cxnId="{6210743B-7E64-440B-BE40-C8F5AF0E78E4}">
      <dgm:prSet/>
      <dgm:spPr/>
      <dgm:t>
        <a:bodyPr/>
        <a:lstStyle/>
        <a:p>
          <a:endParaRPr lang="es-ES"/>
        </a:p>
      </dgm:t>
    </dgm:pt>
    <dgm:pt modelId="{B8DE0A8D-EFC8-4753-B7EC-5A5F7F26A59C}">
      <dgm:prSet custT="1"/>
      <dgm:spPr>
        <a:solidFill>
          <a:srgbClr val="FFCCCC">
            <a:alpha val="89804"/>
          </a:srgbClr>
        </a:solidFill>
      </dgm:spPr>
      <dgm:t>
        <a:bodyPr/>
        <a:lstStyle/>
        <a:p>
          <a:endParaRPr lang="es-ES" sz="700" dirty="0">
            <a:latin typeface="Arial" panose="020B0604020202020204" pitchFamily="34" charset="0"/>
            <a:cs typeface="Arial" panose="020B0604020202020204" pitchFamily="34" charset="0"/>
          </a:endParaRPr>
        </a:p>
      </dgm:t>
    </dgm:pt>
    <dgm:pt modelId="{2CC2A3C6-1E3B-4C9C-96F2-FA38046F289D}" type="parTrans" cxnId="{174C95F3-408D-42DF-A12C-AE780B9BDBEB}">
      <dgm:prSet/>
      <dgm:spPr/>
      <dgm:t>
        <a:bodyPr/>
        <a:lstStyle/>
        <a:p>
          <a:endParaRPr lang="es-ES"/>
        </a:p>
      </dgm:t>
    </dgm:pt>
    <dgm:pt modelId="{944279BE-402F-4BF3-9DBD-A6EC787FAF7A}" type="sibTrans" cxnId="{174C95F3-408D-42DF-A12C-AE780B9BDBEB}">
      <dgm:prSet/>
      <dgm:spPr/>
      <dgm:t>
        <a:bodyPr/>
        <a:lstStyle/>
        <a:p>
          <a:endParaRPr lang="es-ES"/>
        </a:p>
      </dgm:t>
    </dgm:pt>
    <dgm:pt modelId="{D6516817-776C-46F1-B921-688B2657BEEB}">
      <dgm:prSet custT="1"/>
      <dgm:spPr>
        <a:solidFill>
          <a:srgbClr val="FFCCCC">
            <a:alpha val="89804"/>
          </a:srgbClr>
        </a:solidFill>
      </dgm:spPr>
      <dgm:t>
        <a:bodyPr/>
        <a:lstStyle/>
        <a:p>
          <a:endParaRPr lang="es-ES" sz="700" dirty="0">
            <a:latin typeface="Arial" panose="020B0604020202020204" pitchFamily="34" charset="0"/>
            <a:cs typeface="Arial" panose="020B0604020202020204" pitchFamily="34" charset="0"/>
          </a:endParaRPr>
        </a:p>
      </dgm:t>
    </dgm:pt>
    <dgm:pt modelId="{76276486-86B0-41B3-B5B1-55266D8EEA60}" type="parTrans" cxnId="{1F031A27-28F1-4A92-B3FE-9665D832760B}">
      <dgm:prSet/>
      <dgm:spPr/>
      <dgm:t>
        <a:bodyPr/>
        <a:lstStyle/>
        <a:p>
          <a:endParaRPr lang="es-ES"/>
        </a:p>
      </dgm:t>
    </dgm:pt>
    <dgm:pt modelId="{5648586E-0133-4B28-993D-22C1E0F9EA32}" type="sibTrans" cxnId="{1F031A27-28F1-4A92-B3FE-9665D832760B}">
      <dgm:prSet/>
      <dgm:spPr/>
      <dgm:t>
        <a:bodyPr/>
        <a:lstStyle/>
        <a:p>
          <a:endParaRPr lang="es-ES"/>
        </a:p>
      </dgm:t>
    </dgm:pt>
    <dgm:pt modelId="{C4F4431C-9EA2-4F37-BB0B-5A46856359DA}" type="pres">
      <dgm:prSet presAssocID="{38ECF213-B063-4CFD-A966-E78153EB8326}" presName="Name0" presStyleCnt="0">
        <dgm:presLayoutVars>
          <dgm:chPref val="3"/>
          <dgm:dir/>
          <dgm:animLvl val="lvl"/>
          <dgm:resizeHandles/>
        </dgm:presLayoutVars>
      </dgm:prSet>
      <dgm:spPr/>
    </dgm:pt>
    <dgm:pt modelId="{28ED72B8-B0AF-4C8D-B5DA-45F0963ABF63}" type="pres">
      <dgm:prSet presAssocID="{AC97E472-7FD4-4AB7-AD03-002CA615AF55}" presName="horFlow" presStyleCnt="0"/>
      <dgm:spPr/>
    </dgm:pt>
    <dgm:pt modelId="{0D9D66C7-641D-4384-9247-27A93CFD9774}" type="pres">
      <dgm:prSet presAssocID="{AC97E472-7FD4-4AB7-AD03-002CA615AF55}" presName="bigChev" presStyleLbl="node1" presStyleIdx="0" presStyleCnt="1"/>
      <dgm:spPr/>
    </dgm:pt>
    <dgm:pt modelId="{F7D6AD76-E02C-4F7C-B896-34060DBC1A5F}" type="pres">
      <dgm:prSet presAssocID="{9271A44A-3B99-4BF6-89BF-25906740F2E3}" presName="parTrans" presStyleCnt="0"/>
      <dgm:spPr/>
    </dgm:pt>
    <dgm:pt modelId="{2746B36B-16C9-4447-ABCB-FA66D6D1E0DC}" type="pres">
      <dgm:prSet presAssocID="{E0D3D156-F62C-494F-BDBD-33142979B181}" presName="node" presStyleLbl="alignAccFollowNode1" presStyleIdx="0" presStyleCnt="12">
        <dgm:presLayoutVars>
          <dgm:bulletEnabled val="1"/>
        </dgm:presLayoutVars>
      </dgm:prSet>
      <dgm:spPr/>
    </dgm:pt>
    <dgm:pt modelId="{D4B37125-C24A-49EA-AF37-AD39530F5AAB}" type="pres">
      <dgm:prSet presAssocID="{255FA6FD-F735-4361-9372-649AB9FD7C49}" presName="sibTrans" presStyleCnt="0"/>
      <dgm:spPr/>
    </dgm:pt>
    <dgm:pt modelId="{127B8425-1C12-4248-9C7C-FCDACF1C9EE8}" type="pres">
      <dgm:prSet presAssocID="{FF26CB02-1F26-4956-9E03-4410CA7F9463}" presName="node" presStyleLbl="alignAccFollowNode1" presStyleIdx="1" presStyleCnt="12">
        <dgm:presLayoutVars>
          <dgm:bulletEnabled val="1"/>
        </dgm:presLayoutVars>
      </dgm:prSet>
      <dgm:spPr/>
    </dgm:pt>
    <dgm:pt modelId="{9EB7BAEE-D070-4A1A-B0F4-91A7168CDCBE}" type="pres">
      <dgm:prSet presAssocID="{1C92DA66-9C7B-4566-8DFF-E5566416FA49}" presName="sibTrans" presStyleCnt="0"/>
      <dgm:spPr/>
    </dgm:pt>
    <dgm:pt modelId="{7A8EB7A6-3F8B-4723-B38C-6E66A904FA4C}" type="pres">
      <dgm:prSet presAssocID="{58B8A9A1-F28D-48B1-AF34-BDD06C085396}" presName="node" presStyleLbl="alignAccFollowNode1" presStyleIdx="2" presStyleCnt="12">
        <dgm:presLayoutVars>
          <dgm:bulletEnabled val="1"/>
        </dgm:presLayoutVars>
      </dgm:prSet>
      <dgm:spPr/>
    </dgm:pt>
    <dgm:pt modelId="{E5D6A039-43D0-45EA-8A8A-EC2F3CC5964B}" type="pres">
      <dgm:prSet presAssocID="{E1EBBDEA-9AEB-4565-8A5F-CDB510E16DD2}" presName="sibTrans" presStyleCnt="0"/>
      <dgm:spPr/>
    </dgm:pt>
    <dgm:pt modelId="{63FC2B4C-257E-4C4C-94FF-039C49185440}" type="pres">
      <dgm:prSet presAssocID="{60FB7978-306F-4CC7-B66E-FA1F20D2B0BC}" presName="node" presStyleLbl="alignAccFollowNode1" presStyleIdx="3" presStyleCnt="12">
        <dgm:presLayoutVars>
          <dgm:bulletEnabled val="1"/>
        </dgm:presLayoutVars>
      </dgm:prSet>
      <dgm:spPr/>
    </dgm:pt>
    <dgm:pt modelId="{269654B2-D8BF-4D9A-B162-BD22EE9660CE}" type="pres">
      <dgm:prSet presAssocID="{173B72C1-3C30-4B45-9E5C-A8C127E25D07}" presName="sibTrans" presStyleCnt="0"/>
      <dgm:spPr/>
    </dgm:pt>
    <dgm:pt modelId="{73460549-9402-40AF-A237-94E47ACFCE82}" type="pres">
      <dgm:prSet presAssocID="{AAC87A14-889E-4E50-B28D-386D6357E4B1}" presName="node" presStyleLbl="alignAccFollowNode1" presStyleIdx="4" presStyleCnt="12">
        <dgm:presLayoutVars>
          <dgm:bulletEnabled val="1"/>
        </dgm:presLayoutVars>
      </dgm:prSet>
      <dgm:spPr/>
    </dgm:pt>
    <dgm:pt modelId="{CADABFA8-62C3-41EF-82FE-576EFBC5F642}" type="pres">
      <dgm:prSet presAssocID="{A042FEC3-813B-49FA-9338-D8170363D414}" presName="sibTrans" presStyleCnt="0"/>
      <dgm:spPr/>
    </dgm:pt>
    <dgm:pt modelId="{922B65D7-32AC-4C2F-B119-D43E92E80CD2}" type="pres">
      <dgm:prSet presAssocID="{5AAADCFE-8129-407C-9985-83C25C5CA526}" presName="node" presStyleLbl="alignAccFollowNode1" presStyleIdx="5" presStyleCnt="12">
        <dgm:presLayoutVars>
          <dgm:bulletEnabled val="1"/>
        </dgm:presLayoutVars>
      </dgm:prSet>
      <dgm:spPr/>
    </dgm:pt>
    <dgm:pt modelId="{C44997A0-A9DE-4060-B5F2-4016FA9DD4E7}" type="pres">
      <dgm:prSet presAssocID="{75B3A495-B98B-445B-A361-E9DBD659B258}" presName="sibTrans" presStyleCnt="0"/>
      <dgm:spPr/>
    </dgm:pt>
    <dgm:pt modelId="{1AA02F9F-AB96-4112-A913-6B11D592F0CB}" type="pres">
      <dgm:prSet presAssocID="{FACFA148-C56E-4717-8F73-02FCB342079B}" presName="node" presStyleLbl="alignAccFollowNode1" presStyleIdx="6" presStyleCnt="12">
        <dgm:presLayoutVars>
          <dgm:bulletEnabled val="1"/>
        </dgm:presLayoutVars>
      </dgm:prSet>
      <dgm:spPr/>
    </dgm:pt>
    <dgm:pt modelId="{40E7DFAB-DD6D-4D61-88D5-4869A0FEC2F9}" type="pres">
      <dgm:prSet presAssocID="{00009064-B85D-42EC-A5CB-25C359A26860}" presName="sibTrans" presStyleCnt="0"/>
      <dgm:spPr/>
    </dgm:pt>
    <dgm:pt modelId="{555BC7EE-3A32-401C-8004-2CD67F6AA883}" type="pres">
      <dgm:prSet presAssocID="{A06F4A57-6521-4769-ACBA-E399AFEBC4DE}" presName="node" presStyleLbl="alignAccFollowNode1" presStyleIdx="7" presStyleCnt="12">
        <dgm:presLayoutVars>
          <dgm:bulletEnabled val="1"/>
        </dgm:presLayoutVars>
      </dgm:prSet>
      <dgm:spPr/>
    </dgm:pt>
    <dgm:pt modelId="{ED71576C-EDB4-45BF-AE67-FF0C101A2543}" type="pres">
      <dgm:prSet presAssocID="{810A6F8C-8AC4-41C9-A412-869A8EF37E47}" presName="sibTrans" presStyleCnt="0"/>
      <dgm:spPr/>
    </dgm:pt>
    <dgm:pt modelId="{D459CB62-BA88-47D2-8914-5EC5ED90A742}" type="pres">
      <dgm:prSet presAssocID="{750A1505-D7C3-43B8-8FFE-BD3CDA5931AB}" presName="node" presStyleLbl="alignAccFollowNode1" presStyleIdx="8" presStyleCnt="12">
        <dgm:presLayoutVars>
          <dgm:bulletEnabled val="1"/>
        </dgm:presLayoutVars>
      </dgm:prSet>
      <dgm:spPr/>
    </dgm:pt>
    <dgm:pt modelId="{AFC4A428-8A20-4E94-83F4-FA8F5FF15059}" type="pres">
      <dgm:prSet presAssocID="{E7C3F956-4E8D-4466-89D8-3053DFBB6BA2}" presName="sibTrans" presStyleCnt="0"/>
      <dgm:spPr/>
    </dgm:pt>
    <dgm:pt modelId="{EA5E2252-13AD-4FB9-809C-6C27EBAD70A7}" type="pres">
      <dgm:prSet presAssocID="{B7430782-B06B-41CF-BB57-0F4A428E6DC0}" presName="node" presStyleLbl="alignAccFollowNode1" presStyleIdx="9" presStyleCnt="12">
        <dgm:presLayoutVars>
          <dgm:bulletEnabled val="1"/>
        </dgm:presLayoutVars>
      </dgm:prSet>
      <dgm:spPr/>
    </dgm:pt>
    <dgm:pt modelId="{7372605C-71DA-45A2-8D51-04D647BEF3AA}" type="pres">
      <dgm:prSet presAssocID="{2DAD8584-A5A2-4062-A6AA-4E9BF2FD2DE7}" presName="sibTrans" presStyleCnt="0"/>
      <dgm:spPr/>
    </dgm:pt>
    <dgm:pt modelId="{2BF366CB-44EF-4FC8-8EEF-064399335293}" type="pres">
      <dgm:prSet presAssocID="{B8DE0A8D-EFC8-4753-B7EC-5A5F7F26A59C}" presName="node" presStyleLbl="alignAccFollowNode1" presStyleIdx="10" presStyleCnt="12">
        <dgm:presLayoutVars>
          <dgm:bulletEnabled val="1"/>
        </dgm:presLayoutVars>
      </dgm:prSet>
      <dgm:spPr/>
    </dgm:pt>
    <dgm:pt modelId="{14A99AE7-3312-426A-861A-855B383D0095}" type="pres">
      <dgm:prSet presAssocID="{944279BE-402F-4BF3-9DBD-A6EC787FAF7A}" presName="sibTrans" presStyleCnt="0"/>
      <dgm:spPr/>
    </dgm:pt>
    <dgm:pt modelId="{768C8D81-DB66-485F-AE64-8DC987BD79DE}" type="pres">
      <dgm:prSet presAssocID="{D6516817-776C-46F1-B921-688B2657BEEB}" presName="node" presStyleLbl="alignAccFollowNode1" presStyleIdx="11" presStyleCnt="12">
        <dgm:presLayoutVars>
          <dgm:bulletEnabled val="1"/>
        </dgm:presLayoutVars>
      </dgm:prSet>
      <dgm:spPr/>
    </dgm:pt>
  </dgm:ptLst>
  <dgm:cxnLst>
    <dgm:cxn modelId="{13F7DD01-7BE2-4908-B506-74C70090CEB4}" srcId="{AC97E472-7FD4-4AB7-AD03-002CA615AF55}" destId="{FF26CB02-1F26-4956-9E03-4410CA7F9463}" srcOrd="1" destOrd="0" parTransId="{0C0F5444-C3DF-4C7F-9F84-958E01D292D7}" sibTransId="{1C92DA66-9C7B-4566-8DFF-E5566416FA49}"/>
    <dgm:cxn modelId="{467E6C16-4D72-4FEC-9C89-559DCCF3A0E4}" type="presOf" srcId="{D6516817-776C-46F1-B921-688B2657BEEB}" destId="{768C8D81-DB66-485F-AE64-8DC987BD79DE}" srcOrd="0" destOrd="0" presId="urn:microsoft.com/office/officeart/2005/8/layout/lProcess3"/>
    <dgm:cxn modelId="{23B0B918-A24A-4E2A-A441-D198C9D299B6}" srcId="{AC97E472-7FD4-4AB7-AD03-002CA615AF55}" destId="{E0D3D156-F62C-494F-BDBD-33142979B181}" srcOrd="0" destOrd="0" parTransId="{9271A44A-3B99-4BF6-89BF-25906740F2E3}" sibTransId="{255FA6FD-F735-4361-9372-649AB9FD7C49}"/>
    <dgm:cxn modelId="{087BB31D-2B42-402F-9462-E20D4A01485A}" srcId="{AC97E472-7FD4-4AB7-AD03-002CA615AF55}" destId="{A06F4A57-6521-4769-ACBA-E399AFEBC4DE}" srcOrd="7" destOrd="0" parTransId="{838AFF37-E40E-43C6-9B6F-E0657B5463F4}" sibTransId="{810A6F8C-8AC4-41C9-A412-869A8EF37E47}"/>
    <dgm:cxn modelId="{00D9B51E-C2CF-43BC-868A-3B22C1CC60EA}" type="presOf" srcId="{AAC87A14-889E-4E50-B28D-386D6357E4B1}" destId="{73460549-9402-40AF-A237-94E47ACFCE82}" srcOrd="0" destOrd="0" presId="urn:microsoft.com/office/officeart/2005/8/layout/lProcess3"/>
    <dgm:cxn modelId="{1F031A27-28F1-4A92-B3FE-9665D832760B}" srcId="{AC97E472-7FD4-4AB7-AD03-002CA615AF55}" destId="{D6516817-776C-46F1-B921-688B2657BEEB}" srcOrd="11" destOrd="0" parTransId="{76276486-86B0-41B3-B5B1-55266D8EEA60}" sibTransId="{5648586E-0133-4B28-993D-22C1E0F9EA32}"/>
    <dgm:cxn modelId="{D709532C-F314-42A8-9ACF-22684C3891C3}" srcId="{AC97E472-7FD4-4AB7-AD03-002CA615AF55}" destId="{AAC87A14-889E-4E50-B28D-386D6357E4B1}" srcOrd="4" destOrd="0" parTransId="{14430268-8DCF-4D88-B0AF-1E0FD4FFE4AA}" sibTransId="{A042FEC3-813B-49FA-9338-D8170363D414}"/>
    <dgm:cxn modelId="{65FCF834-F3D2-4A20-9EA1-F39D9D421427}" type="presOf" srcId="{AC97E472-7FD4-4AB7-AD03-002CA615AF55}" destId="{0D9D66C7-641D-4384-9247-27A93CFD9774}" srcOrd="0" destOrd="0" presId="urn:microsoft.com/office/officeart/2005/8/layout/lProcess3"/>
    <dgm:cxn modelId="{6210743B-7E64-440B-BE40-C8F5AF0E78E4}" srcId="{AC97E472-7FD4-4AB7-AD03-002CA615AF55}" destId="{B7430782-B06B-41CF-BB57-0F4A428E6DC0}" srcOrd="9" destOrd="0" parTransId="{808B7F8C-5318-4991-98EC-220E7F708F14}" sibTransId="{2DAD8584-A5A2-4062-A6AA-4E9BF2FD2DE7}"/>
    <dgm:cxn modelId="{73AA573F-378D-4C9B-BEED-FF1DCB5DC26E}" type="presOf" srcId="{A06F4A57-6521-4769-ACBA-E399AFEBC4DE}" destId="{555BC7EE-3A32-401C-8004-2CD67F6AA883}" srcOrd="0" destOrd="0" presId="urn:microsoft.com/office/officeart/2005/8/layout/lProcess3"/>
    <dgm:cxn modelId="{5888B45B-5611-410E-AFF8-3F310C3CB128}" type="presOf" srcId="{60FB7978-306F-4CC7-B66E-FA1F20D2B0BC}" destId="{63FC2B4C-257E-4C4C-94FF-039C49185440}" srcOrd="0" destOrd="0" presId="urn:microsoft.com/office/officeart/2005/8/layout/lProcess3"/>
    <dgm:cxn modelId="{F40C4A72-0F2D-42B9-AB47-93A17830FBF6}" type="presOf" srcId="{FF26CB02-1F26-4956-9E03-4410CA7F9463}" destId="{127B8425-1C12-4248-9C7C-FCDACF1C9EE8}" srcOrd="0" destOrd="0" presId="urn:microsoft.com/office/officeart/2005/8/layout/lProcess3"/>
    <dgm:cxn modelId="{51CAE054-1719-4663-85C0-D9DD84B28E4B}" type="presOf" srcId="{B8DE0A8D-EFC8-4753-B7EC-5A5F7F26A59C}" destId="{2BF366CB-44EF-4FC8-8EEF-064399335293}" srcOrd="0" destOrd="0" presId="urn:microsoft.com/office/officeart/2005/8/layout/lProcess3"/>
    <dgm:cxn modelId="{7E116A56-0D91-4CC6-9032-9357E0336183}" srcId="{AC97E472-7FD4-4AB7-AD03-002CA615AF55}" destId="{5AAADCFE-8129-407C-9985-83C25C5CA526}" srcOrd="5" destOrd="0" parTransId="{E763210C-539C-4169-9A50-AA18E5D2EAE6}" sibTransId="{75B3A495-B98B-445B-A361-E9DBD659B258}"/>
    <dgm:cxn modelId="{8A4BBE7A-E055-4FA1-8AFB-D4F69D74688E}" srcId="{AC97E472-7FD4-4AB7-AD03-002CA615AF55}" destId="{750A1505-D7C3-43B8-8FFE-BD3CDA5931AB}" srcOrd="8" destOrd="0" parTransId="{7B744FA7-FADE-460D-A36D-B922A377E3C9}" sibTransId="{E7C3F956-4E8D-4466-89D8-3053DFBB6BA2}"/>
    <dgm:cxn modelId="{1F98CD7A-7137-41DD-958C-429E4D8D34C0}" srcId="{AC97E472-7FD4-4AB7-AD03-002CA615AF55}" destId="{60FB7978-306F-4CC7-B66E-FA1F20D2B0BC}" srcOrd="3" destOrd="0" parTransId="{A37B7C14-767A-4AB8-9C56-5EF69E249B08}" sibTransId="{173B72C1-3C30-4B45-9E5C-A8C127E25D07}"/>
    <dgm:cxn modelId="{8EA0CD7B-4948-4709-B459-C957AF9460F3}" type="presOf" srcId="{B7430782-B06B-41CF-BB57-0F4A428E6DC0}" destId="{EA5E2252-13AD-4FB9-809C-6C27EBAD70A7}" srcOrd="0" destOrd="0" presId="urn:microsoft.com/office/officeart/2005/8/layout/lProcess3"/>
    <dgm:cxn modelId="{5B26E287-7F17-45B8-9F29-52F1477459B0}" type="presOf" srcId="{750A1505-D7C3-43B8-8FFE-BD3CDA5931AB}" destId="{D459CB62-BA88-47D2-8914-5EC5ED90A742}" srcOrd="0" destOrd="0" presId="urn:microsoft.com/office/officeart/2005/8/layout/lProcess3"/>
    <dgm:cxn modelId="{738990A5-DA4D-4AAD-8C2D-F5B03C6C9C17}" srcId="{AC97E472-7FD4-4AB7-AD03-002CA615AF55}" destId="{58B8A9A1-F28D-48B1-AF34-BDD06C085396}" srcOrd="2" destOrd="0" parTransId="{5508E8D0-AE00-4AA3-9136-BFF8AABF5012}" sibTransId="{E1EBBDEA-9AEB-4565-8A5F-CDB510E16DD2}"/>
    <dgm:cxn modelId="{994D02B1-9DCF-47FB-BEB4-F9E51174C53E}" type="presOf" srcId="{5AAADCFE-8129-407C-9985-83C25C5CA526}" destId="{922B65D7-32AC-4C2F-B119-D43E92E80CD2}" srcOrd="0" destOrd="0" presId="urn:microsoft.com/office/officeart/2005/8/layout/lProcess3"/>
    <dgm:cxn modelId="{E6552BB1-1B4A-4589-99F9-CB2FF22BB8CD}" srcId="{AC97E472-7FD4-4AB7-AD03-002CA615AF55}" destId="{FACFA148-C56E-4717-8F73-02FCB342079B}" srcOrd="6" destOrd="0" parTransId="{A60714E8-4313-4E52-8919-1CC4B28DB06B}" sibTransId="{00009064-B85D-42EC-A5CB-25C359A26860}"/>
    <dgm:cxn modelId="{0FC6BBC6-C789-43CF-B227-4F9383FD8B0D}" type="presOf" srcId="{58B8A9A1-F28D-48B1-AF34-BDD06C085396}" destId="{7A8EB7A6-3F8B-4723-B38C-6E66A904FA4C}" srcOrd="0" destOrd="0" presId="urn:microsoft.com/office/officeart/2005/8/layout/lProcess3"/>
    <dgm:cxn modelId="{88F0BFEA-7A17-401F-901D-899FB06E0988}" type="presOf" srcId="{38ECF213-B063-4CFD-A966-E78153EB8326}" destId="{C4F4431C-9EA2-4F37-BB0B-5A46856359DA}" srcOrd="0" destOrd="0" presId="urn:microsoft.com/office/officeart/2005/8/layout/lProcess3"/>
    <dgm:cxn modelId="{1D3087F2-29F3-4B39-9404-52E0F186F430}" srcId="{38ECF213-B063-4CFD-A966-E78153EB8326}" destId="{AC97E472-7FD4-4AB7-AD03-002CA615AF55}" srcOrd="0" destOrd="0" parTransId="{9D5D0875-E6C4-4767-9FF8-39C9C3698288}" sibTransId="{A563006D-D534-4679-A718-711E4AF1AABC}"/>
    <dgm:cxn modelId="{174C95F3-408D-42DF-A12C-AE780B9BDBEB}" srcId="{AC97E472-7FD4-4AB7-AD03-002CA615AF55}" destId="{B8DE0A8D-EFC8-4753-B7EC-5A5F7F26A59C}" srcOrd="10" destOrd="0" parTransId="{2CC2A3C6-1E3B-4C9C-96F2-FA38046F289D}" sibTransId="{944279BE-402F-4BF3-9DBD-A6EC787FAF7A}"/>
    <dgm:cxn modelId="{96C498F5-5EC7-45AB-92AC-ACEEE3DB5F4D}" type="presOf" srcId="{FACFA148-C56E-4717-8F73-02FCB342079B}" destId="{1AA02F9F-AB96-4112-A913-6B11D592F0CB}" srcOrd="0" destOrd="0" presId="urn:microsoft.com/office/officeart/2005/8/layout/lProcess3"/>
    <dgm:cxn modelId="{F89B21F6-58F8-4EFD-8E6E-837A2A9DB5AB}" type="presOf" srcId="{E0D3D156-F62C-494F-BDBD-33142979B181}" destId="{2746B36B-16C9-4447-ABCB-FA66D6D1E0DC}" srcOrd="0" destOrd="0" presId="urn:microsoft.com/office/officeart/2005/8/layout/lProcess3"/>
    <dgm:cxn modelId="{41FCCF83-E3CB-4C8A-9EB0-6CFCBE143507}" type="presParOf" srcId="{C4F4431C-9EA2-4F37-BB0B-5A46856359DA}" destId="{28ED72B8-B0AF-4C8D-B5DA-45F0963ABF63}" srcOrd="0" destOrd="0" presId="urn:microsoft.com/office/officeart/2005/8/layout/lProcess3"/>
    <dgm:cxn modelId="{E4F7481A-7C36-4F88-997E-72DC41A88068}" type="presParOf" srcId="{28ED72B8-B0AF-4C8D-B5DA-45F0963ABF63}" destId="{0D9D66C7-641D-4384-9247-27A93CFD9774}" srcOrd="0" destOrd="0" presId="urn:microsoft.com/office/officeart/2005/8/layout/lProcess3"/>
    <dgm:cxn modelId="{2B0ED305-70BE-423C-9ABD-758130AFEB65}" type="presParOf" srcId="{28ED72B8-B0AF-4C8D-B5DA-45F0963ABF63}" destId="{F7D6AD76-E02C-4F7C-B896-34060DBC1A5F}" srcOrd="1" destOrd="0" presId="urn:microsoft.com/office/officeart/2005/8/layout/lProcess3"/>
    <dgm:cxn modelId="{9A7724B5-8C32-4BCD-B2D1-23430EBBB8AD}" type="presParOf" srcId="{28ED72B8-B0AF-4C8D-B5DA-45F0963ABF63}" destId="{2746B36B-16C9-4447-ABCB-FA66D6D1E0DC}" srcOrd="2" destOrd="0" presId="urn:microsoft.com/office/officeart/2005/8/layout/lProcess3"/>
    <dgm:cxn modelId="{BE8CD39E-40FE-47E2-9691-B7B48820988D}" type="presParOf" srcId="{28ED72B8-B0AF-4C8D-B5DA-45F0963ABF63}" destId="{D4B37125-C24A-49EA-AF37-AD39530F5AAB}" srcOrd="3" destOrd="0" presId="urn:microsoft.com/office/officeart/2005/8/layout/lProcess3"/>
    <dgm:cxn modelId="{D8785B4E-E2B3-44D8-9827-D12F59008A88}" type="presParOf" srcId="{28ED72B8-B0AF-4C8D-B5DA-45F0963ABF63}" destId="{127B8425-1C12-4248-9C7C-FCDACF1C9EE8}" srcOrd="4" destOrd="0" presId="urn:microsoft.com/office/officeart/2005/8/layout/lProcess3"/>
    <dgm:cxn modelId="{A20B66FB-E3EA-4B30-B699-2E6AE7E5A1BD}" type="presParOf" srcId="{28ED72B8-B0AF-4C8D-B5DA-45F0963ABF63}" destId="{9EB7BAEE-D070-4A1A-B0F4-91A7168CDCBE}" srcOrd="5" destOrd="0" presId="urn:microsoft.com/office/officeart/2005/8/layout/lProcess3"/>
    <dgm:cxn modelId="{BBA6A4C0-0F51-4CC2-A086-85F2D739C5F9}" type="presParOf" srcId="{28ED72B8-B0AF-4C8D-B5DA-45F0963ABF63}" destId="{7A8EB7A6-3F8B-4723-B38C-6E66A904FA4C}" srcOrd="6" destOrd="0" presId="urn:microsoft.com/office/officeart/2005/8/layout/lProcess3"/>
    <dgm:cxn modelId="{2A9D39B6-FB7A-4EE1-B3EA-63D65E3FCA1C}" type="presParOf" srcId="{28ED72B8-B0AF-4C8D-B5DA-45F0963ABF63}" destId="{E5D6A039-43D0-45EA-8A8A-EC2F3CC5964B}" srcOrd="7" destOrd="0" presId="urn:microsoft.com/office/officeart/2005/8/layout/lProcess3"/>
    <dgm:cxn modelId="{9EBA8B3F-6E21-4EE1-86E4-31C24558211C}" type="presParOf" srcId="{28ED72B8-B0AF-4C8D-B5DA-45F0963ABF63}" destId="{63FC2B4C-257E-4C4C-94FF-039C49185440}" srcOrd="8" destOrd="0" presId="urn:microsoft.com/office/officeart/2005/8/layout/lProcess3"/>
    <dgm:cxn modelId="{E71D75BD-7F9B-4A89-AF1A-9C596F9C6709}" type="presParOf" srcId="{28ED72B8-B0AF-4C8D-B5DA-45F0963ABF63}" destId="{269654B2-D8BF-4D9A-B162-BD22EE9660CE}" srcOrd="9" destOrd="0" presId="urn:microsoft.com/office/officeart/2005/8/layout/lProcess3"/>
    <dgm:cxn modelId="{AF768AA1-9B72-4957-B1C5-A1BD738E16F2}" type="presParOf" srcId="{28ED72B8-B0AF-4C8D-B5DA-45F0963ABF63}" destId="{73460549-9402-40AF-A237-94E47ACFCE82}" srcOrd="10" destOrd="0" presId="urn:microsoft.com/office/officeart/2005/8/layout/lProcess3"/>
    <dgm:cxn modelId="{47978895-603B-4AB4-8BBF-077FFEE7E038}" type="presParOf" srcId="{28ED72B8-B0AF-4C8D-B5DA-45F0963ABF63}" destId="{CADABFA8-62C3-41EF-82FE-576EFBC5F642}" srcOrd="11" destOrd="0" presId="urn:microsoft.com/office/officeart/2005/8/layout/lProcess3"/>
    <dgm:cxn modelId="{6F8FFEC6-BDC8-47FE-945F-CE84FF754AB2}" type="presParOf" srcId="{28ED72B8-B0AF-4C8D-B5DA-45F0963ABF63}" destId="{922B65D7-32AC-4C2F-B119-D43E92E80CD2}" srcOrd="12" destOrd="0" presId="urn:microsoft.com/office/officeart/2005/8/layout/lProcess3"/>
    <dgm:cxn modelId="{035FDBBF-4A30-4436-8CB9-035557A42BED}" type="presParOf" srcId="{28ED72B8-B0AF-4C8D-B5DA-45F0963ABF63}" destId="{C44997A0-A9DE-4060-B5F2-4016FA9DD4E7}" srcOrd="13" destOrd="0" presId="urn:microsoft.com/office/officeart/2005/8/layout/lProcess3"/>
    <dgm:cxn modelId="{E0D16570-445A-4CF5-B432-7B6F08887C4F}" type="presParOf" srcId="{28ED72B8-B0AF-4C8D-B5DA-45F0963ABF63}" destId="{1AA02F9F-AB96-4112-A913-6B11D592F0CB}" srcOrd="14" destOrd="0" presId="urn:microsoft.com/office/officeart/2005/8/layout/lProcess3"/>
    <dgm:cxn modelId="{AD86BB4A-BCBE-44F3-8772-93F1F668B7CC}" type="presParOf" srcId="{28ED72B8-B0AF-4C8D-B5DA-45F0963ABF63}" destId="{40E7DFAB-DD6D-4D61-88D5-4869A0FEC2F9}" srcOrd="15" destOrd="0" presId="urn:microsoft.com/office/officeart/2005/8/layout/lProcess3"/>
    <dgm:cxn modelId="{3559E3A7-1938-468B-A579-6D72E9FF61A4}" type="presParOf" srcId="{28ED72B8-B0AF-4C8D-B5DA-45F0963ABF63}" destId="{555BC7EE-3A32-401C-8004-2CD67F6AA883}" srcOrd="16" destOrd="0" presId="urn:microsoft.com/office/officeart/2005/8/layout/lProcess3"/>
    <dgm:cxn modelId="{3F84DAC0-9F8C-4FC9-BD1D-FADF4A3EA06E}" type="presParOf" srcId="{28ED72B8-B0AF-4C8D-B5DA-45F0963ABF63}" destId="{ED71576C-EDB4-45BF-AE67-FF0C101A2543}" srcOrd="17" destOrd="0" presId="urn:microsoft.com/office/officeart/2005/8/layout/lProcess3"/>
    <dgm:cxn modelId="{B7034A77-51C5-48F6-93D6-F4C3E4159CE6}" type="presParOf" srcId="{28ED72B8-B0AF-4C8D-B5DA-45F0963ABF63}" destId="{D459CB62-BA88-47D2-8914-5EC5ED90A742}" srcOrd="18" destOrd="0" presId="urn:microsoft.com/office/officeart/2005/8/layout/lProcess3"/>
    <dgm:cxn modelId="{6787B460-0A50-4C4A-8F6A-5C1BA0547A0E}" type="presParOf" srcId="{28ED72B8-B0AF-4C8D-B5DA-45F0963ABF63}" destId="{AFC4A428-8A20-4E94-83F4-FA8F5FF15059}" srcOrd="19" destOrd="0" presId="urn:microsoft.com/office/officeart/2005/8/layout/lProcess3"/>
    <dgm:cxn modelId="{B089F651-254D-4309-9B8B-C72559F7A685}" type="presParOf" srcId="{28ED72B8-B0AF-4C8D-B5DA-45F0963ABF63}" destId="{EA5E2252-13AD-4FB9-809C-6C27EBAD70A7}" srcOrd="20" destOrd="0" presId="urn:microsoft.com/office/officeart/2005/8/layout/lProcess3"/>
    <dgm:cxn modelId="{D9ECA4D9-FFD0-4B7E-BB57-1AA69CD7C41B}" type="presParOf" srcId="{28ED72B8-B0AF-4C8D-B5DA-45F0963ABF63}" destId="{7372605C-71DA-45A2-8D51-04D647BEF3AA}" srcOrd="21" destOrd="0" presId="urn:microsoft.com/office/officeart/2005/8/layout/lProcess3"/>
    <dgm:cxn modelId="{235298AB-FBBC-45DA-A5EB-A096D30A74FD}" type="presParOf" srcId="{28ED72B8-B0AF-4C8D-B5DA-45F0963ABF63}" destId="{2BF366CB-44EF-4FC8-8EEF-064399335293}" srcOrd="22" destOrd="0" presId="urn:microsoft.com/office/officeart/2005/8/layout/lProcess3"/>
    <dgm:cxn modelId="{08FCC127-7F91-4FB5-9086-61C601448047}" type="presParOf" srcId="{28ED72B8-B0AF-4C8D-B5DA-45F0963ABF63}" destId="{14A99AE7-3312-426A-861A-855B383D0095}" srcOrd="23" destOrd="0" presId="urn:microsoft.com/office/officeart/2005/8/layout/lProcess3"/>
    <dgm:cxn modelId="{14A586CF-F0F6-46CE-9128-691A69DCD1A7}" type="presParOf" srcId="{28ED72B8-B0AF-4C8D-B5DA-45F0963ABF63}" destId="{768C8D81-DB66-485F-AE64-8DC987BD79DE}" srcOrd="24" destOrd="0" presId="urn:microsoft.com/office/officeart/2005/8/layout/lProcess3"/>
  </dgm:cxnLst>
  <dgm:bg/>
  <dgm:whole/>
  <dgm:extLst>
    <a:ext uri="http://schemas.microsoft.com/office/drawing/2008/diagram">
      <dsp:dataModelExt xmlns:dsp="http://schemas.microsoft.com/office/drawing/2008/diagram" relId="rId37" minVer="http://schemas.openxmlformats.org/drawingml/2006/diagram"/>
    </a:ext>
    <a:ext uri="{C62137D5-CB1D-491B-B009-E17868A290BF}">
      <dgm14:recolorImg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38ECF213-B063-4CFD-A966-E78153EB8326}"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s-ES"/>
        </a:p>
      </dgm:t>
    </dgm:pt>
    <dgm:pt modelId="{AC97E472-7FD4-4AB7-AD03-002CA615AF55}">
      <dgm:prSet phldrT="[Texto]" custT="1"/>
      <dgm:spPr/>
      <dgm:t>
        <a:bodyPr/>
        <a:lstStyle/>
        <a:p>
          <a:pPr rtl="0"/>
          <a:r>
            <a:rPr lang="es-ES" sz="1800" b="1" i="0" u="none" dirty="0">
              <a:latin typeface="Arial" panose="020B0604020202020204" pitchFamily="34" charset="0"/>
              <a:cs typeface="Arial" panose="020B0604020202020204" pitchFamily="34" charset="0"/>
            </a:rPr>
            <a:t>STM</a:t>
          </a:r>
          <a:endParaRPr lang="es-ES" sz="1800" dirty="0">
            <a:latin typeface="Arial" panose="020B0604020202020204" pitchFamily="34" charset="0"/>
            <a:cs typeface="Arial" panose="020B0604020202020204" pitchFamily="34" charset="0"/>
          </a:endParaRPr>
        </a:p>
      </dgm:t>
    </dgm:pt>
    <dgm:pt modelId="{9D5D0875-E6C4-4767-9FF8-39C9C3698288}" type="parTrans" cxnId="{1D3087F2-29F3-4B39-9404-52E0F186F430}">
      <dgm:prSet/>
      <dgm:spPr/>
      <dgm:t>
        <a:bodyPr/>
        <a:lstStyle/>
        <a:p>
          <a:endParaRPr lang="es-ES"/>
        </a:p>
      </dgm:t>
    </dgm:pt>
    <dgm:pt modelId="{A563006D-D534-4679-A718-711E4AF1AABC}" type="sibTrans" cxnId="{1D3087F2-29F3-4B39-9404-52E0F186F430}">
      <dgm:prSet/>
      <dgm:spPr/>
      <dgm:t>
        <a:bodyPr/>
        <a:lstStyle/>
        <a:p>
          <a:endParaRPr lang="es-ES"/>
        </a:p>
      </dgm:t>
    </dgm:pt>
    <dgm:pt modelId="{E0D3D156-F62C-494F-BDBD-33142979B181}">
      <dgm:prSet custT="1"/>
      <dgm:spPr>
        <a:solidFill>
          <a:schemeClr val="accent1">
            <a:lumMod val="60000"/>
            <a:lumOff val="40000"/>
            <a:alpha val="90000"/>
          </a:schemeClr>
        </a:solidFill>
      </dgm:spPr>
      <dgm:t>
        <a:bodyPr/>
        <a:lstStyle/>
        <a:p>
          <a:r>
            <a:rPr lang="es-ES" sz="800" b="1" i="0" u="none" dirty="0">
              <a:latin typeface="Arial" panose="020B0604020202020204" pitchFamily="34" charset="0"/>
              <a:cs typeface="Arial" panose="020B0604020202020204" pitchFamily="34" charset="0"/>
            </a:rPr>
            <a:t>Sept. 2021</a:t>
          </a:r>
          <a:endParaRPr lang="es-ES" sz="800" dirty="0">
            <a:latin typeface="Arial" panose="020B0604020202020204" pitchFamily="34" charset="0"/>
            <a:cs typeface="Arial" panose="020B0604020202020204" pitchFamily="34" charset="0"/>
          </a:endParaRPr>
        </a:p>
      </dgm:t>
    </dgm:pt>
    <dgm:pt modelId="{9271A44A-3B99-4BF6-89BF-25906740F2E3}" type="parTrans" cxnId="{23B0B918-A24A-4E2A-A441-D198C9D299B6}">
      <dgm:prSet/>
      <dgm:spPr/>
      <dgm:t>
        <a:bodyPr/>
        <a:lstStyle/>
        <a:p>
          <a:endParaRPr lang="es-ES"/>
        </a:p>
      </dgm:t>
    </dgm:pt>
    <dgm:pt modelId="{255FA6FD-F735-4361-9372-649AB9FD7C49}" type="sibTrans" cxnId="{23B0B918-A24A-4E2A-A441-D198C9D299B6}">
      <dgm:prSet/>
      <dgm:spPr/>
      <dgm:t>
        <a:bodyPr/>
        <a:lstStyle/>
        <a:p>
          <a:endParaRPr lang="es-ES"/>
        </a:p>
      </dgm:t>
    </dgm:pt>
    <dgm:pt modelId="{FF26CB02-1F26-4956-9E03-4410CA7F9463}">
      <dgm:prSet custT="1"/>
      <dgm:spPr>
        <a:solidFill>
          <a:schemeClr val="accent1">
            <a:lumMod val="60000"/>
            <a:lumOff val="40000"/>
            <a:alpha val="90000"/>
          </a:schemeClr>
        </a:solidFill>
      </dgm:spPr>
      <dgm:t>
        <a:bodyPr/>
        <a:lstStyle/>
        <a:p>
          <a:r>
            <a:rPr lang="es-ES" sz="800" b="1" i="0" u="none" dirty="0">
              <a:latin typeface="Arial" panose="020B0604020202020204" pitchFamily="34" charset="0"/>
              <a:cs typeface="Arial" panose="020B0604020202020204" pitchFamily="34" charset="0"/>
            </a:rPr>
            <a:t>Ene. 2022</a:t>
          </a:r>
          <a:endParaRPr lang="es-ES" sz="800" dirty="0">
            <a:latin typeface="Arial" panose="020B0604020202020204" pitchFamily="34" charset="0"/>
            <a:cs typeface="Arial" panose="020B0604020202020204" pitchFamily="34" charset="0"/>
          </a:endParaRPr>
        </a:p>
      </dgm:t>
    </dgm:pt>
    <dgm:pt modelId="{0C0F5444-C3DF-4C7F-9F84-958E01D292D7}" type="parTrans" cxnId="{13F7DD01-7BE2-4908-B506-74C70090CEB4}">
      <dgm:prSet/>
      <dgm:spPr/>
      <dgm:t>
        <a:bodyPr/>
        <a:lstStyle/>
        <a:p>
          <a:endParaRPr lang="es-ES"/>
        </a:p>
      </dgm:t>
    </dgm:pt>
    <dgm:pt modelId="{1C92DA66-9C7B-4566-8DFF-E5566416FA49}" type="sibTrans" cxnId="{13F7DD01-7BE2-4908-B506-74C70090CEB4}">
      <dgm:prSet/>
      <dgm:spPr/>
      <dgm:t>
        <a:bodyPr/>
        <a:lstStyle/>
        <a:p>
          <a:endParaRPr lang="es-ES"/>
        </a:p>
      </dgm:t>
    </dgm:pt>
    <dgm:pt modelId="{58B8A9A1-F28D-48B1-AF34-BDD06C085396}">
      <dgm:prSet custT="1"/>
      <dgm:spPr>
        <a:solidFill>
          <a:schemeClr val="accent1">
            <a:lumMod val="60000"/>
            <a:lumOff val="40000"/>
            <a:alpha val="90000"/>
          </a:schemeClr>
        </a:solidFill>
        <a:ln>
          <a:solidFill>
            <a:schemeClr val="tx1">
              <a:alpha val="90000"/>
            </a:schemeClr>
          </a:solidFill>
        </a:ln>
      </dgm:spPr>
      <dgm:t>
        <a:bodyPr/>
        <a:lstStyle/>
        <a:p>
          <a:r>
            <a:rPr lang="es-ES" sz="800" b="1" i="0" u="none" dirty="0">
              <a:latin typeface="Arial" panose="020B0604020202020204" pitchFamily="34" charset="0"/>
              <a:cs typeface="Arial" panose="020B0604020202020204" pitchFamily="34" charset="0"/>
            </a:rPr>
            <a:t>Mayo – Jun. 2022</a:t>
          </a:r>
          <a:endParaRPr lang="es-ES" sz="800" dirty="0">
            <a:latin typeface="Arial" panose="020B0604020202020204" pitchFamily="34" charset="0"/>
            <a:cs typeface="Arial" panose="020B0604020202020204" pitchFamily="34" charset="0"/>
          </a:endParaRPr>
        </a:p>
      </dgm:t>
    </dgm:pt>
    <dgm:pt modelId="{5508E8D0-AE00-4AA3-9136-BFF8AABF5012}" type="parTrans" cxnId="{738990A5-DA4D-4AAD-8C2D-F5B03C6C9C17}">
      <dgm:prSet/>
      <dgm:spPr/>
      <dgm:t>
        <a:bodyPr/>
        <a:lstStyle/>
        <a:p>
          <a:endParaRPr lang="es-ES"/>
        </a:p>
      </dgm:t>
    </dgm:pt>
    <dgm:pt modelId="{E1EBBDEA-9AEB-4565-8A5F-CDB510E16DD2}" type="sibTrans" cxnId="{738990A5-DA4D-4AAD-8C2D-F5B03C6C9C17}">
      <dgm:prSet/>
      <dgm:spPr/>
      <dgm:t>
        <a:bodyPr/>
        <a:lstStyle/>
        <a:p>
          <a:endParaRPr lang="es-ES"/>
        </a:p>
      </dgm:t>
    </dgm:pt>
    <dgm:pt modelId="{60FB7978-306F-4CC7-B66E-FA1F20D2B0BC}">
      <dgm:prSet custT="1"/>
      <dgm:spPr/>
      <dgm:t>
        <a:bodyPr/>
        <a:lstStyle/>
        <a:p>
          <a:r>
            <a:rPr lang="es-ES" sz="800" b="1" i="1" u="none" dirty="0">
              <a:latin typeface="Arial" panose="020B0604020202020204" pitchFamily="34" charset="0"/>
              <a:cs typeface="Arial" panose="020B0604020202020204" pitchFamily="34" charset="0"/>
            </a:rPr>
            <a:t>Sept. – Dic. 2022 </a:t>
          </a:r>
          <a:endParaRPr lang="es-ES" sz="800" b="1" i="1" dirty="0">
            <a:latin typeface="Arial" panose="020B0604020202020204" pitchFamily="34" charset="0"/>
            <a:cs typeface="Arial" panose="020B0604020202020204" pitchFamily="34" charset="0"/>
          </a:endParaRPr>
        </a:p>
      </dgm:t>
    </dgm:pt>
    <dgm:pt modelId="{A37B7C14-767A-4AB8-9C56-5EF69E249B08}" type="parTrans" cxnId="{1F98CD7A-7137-41DD-958C-429E4D8D34C0}">
      <dgm:prSet/>
      <dgm:spPr/>
      <dgm:t>
        <a:bodyPr/>
        <a:lstStyle/>
        <a:p>
          <a:endParaRPr lang="es-ES"/>
        </a:p>
      </dgm:t>
    </dgm:pt>
    <dgm:pt modelId="{173B72C1-3C30-4B45-9E5C-A8C127E25D07}" type="sibTrans" cxnId="{1F98CD7A-7137-41DD-958C-429E4D8D34C0}">
      <dgm:prSet/>
      <dgm:spPr/>
      <dgm:t>
        <a:bodyPr/>
        <a:lstStyle/>
        <a:p>
          <a:endParaRPr lang="es-ES"/>
        </a:p>
      </dgm:t>
    </dgm:pt>
    <dgm:pt modelId="{AAC87A14-889E-4E50-B28D-386D6357E4B1}">
      <dgm:prSet custT="1"/>
      <dgm:spPr/>
      <dgm:t>
        <a:bodyPr/>
        <a:lstStyle/>
        <a:p>
          <a:r>
            <a:rPr lang="es-ES" sz="800" b="1" i="1" u="none" dirty="0">
              <a:latin typeface="Arial" panose="020B0604020202020204" pitchFamily="34" charset="0"/>
              <a:cs typeface="Arial" panose="020B0604020202020204" pitchFamily="34" charset="0"/>
            </a:rPr>
            <a:t>Nov. 2022</a:t>
          </a:r>
          <a:endParaRPr lang="es-ES" sz="800" b="1" i="1" dirty="0">
            <a:latin typeface="Arial" panose="020B0604020202020204" pitchFamily="34" charset="0"/>
            <a:cs typeface="Arial" panose="020B0604020202020204" pitchFamily="34" charset="0"/>
          </a:endParaRPr>
        </a:p>
      </dgm:t>
    </dgm:pt>
    <dgm:pt modelId="{14430268-8DCF-4D88-B0AF-1E0FD4FFE4AA}" type="parTrans" cxnId="{D709532C-F314-42A8-9ACF-22684C3891C3}">
      <dgm:prSet/>
      <dgm:spPr/>
      <dgm:t>
        <a:bodyPr/>
        <a:lstStyle/>
        <a:p>
          <a:endParaRPr lang="es-ES"/>
        </a:p>
      </dgm:t>
    </dgm:pt>
    <dgm:pt modelId="{A042FEC3-813B-49FA-9338-D8170363D414}" type="sibTrans" cxnId="{D709532C-F314-42A8-9ACF-22684C3891C3}">
      <dgm:prSet/>
      <dgm:spPr/>
      <dgm:t>
        <a:bodyPr/>
        <a:lstStyle/>
        <a:p>
          <a:endParaRPr lang="es-ES"/>
        </a:p>
      </dgm:t>
    </dgm:pt>
    <dgm:pt modelId="{5AAADCFE-8129-407C-9985-83C25C5CA526}">
      <dgm:prSet custT="1"/>
      <dgm:spPr/>
      <dgm:t>
        <a:bodyPr/>
        <a:lstStyle/>
        <a:p>
          <a:endParaRPr lang="es-ES" sz="700" dirty="0">
            <a:latin typeface="Arial" panose="020B0604020202020204" pitchFamily="34" charset="0"/>
            <a:cs typeface="Arial" panose="020B0604020202020204" pitchFamily="34" charset="0"/>
          </a:endParaRPr>
        </a:p>
      </dgm:t>
    </dgm:pt>
    <dgm:pt modelId="{E763210C-539C-4169-9A50-AA18E5D2EAE6}" type="parTrans" cxnId="{7E116A56-0D91-4CC6-9032-9357E0336183}">
      <dgm:prSet/>
      <dgm:spPr/>
      <dgm:t>
        <a:bodyPr/>
        <a:lstStyle/>
        <a:p>
          <a:endParaRPr lang="es-ES"/>
        </a:p>
      </dgm:t>
    </dgm:pt>
    <dgm:pt modelId="{75B3A495-B98B-445B-A361-E9DBD659B258}" type="sibTrans" cxnId="{7E116A56-0D91-4CC6-9032-9357E0336183}">
      <dgm:prSet/>
      <dgm:spPr/>
      <dgm:t>
        <a:bodyPr/>
        <a:lstStyle/>
        <a:p>
          <a:endParaRPr lang="es-ES"/>
        </a:p>
      </dgm:t>
    </dgm:pt>
    <dgm:pt modelId="{FACFA148-C56E-4717-8F73-02FCB342079B}">
      <dgm:prSet custT="1"/>
      <dgm:spPr/>
      <dgm:t>
        <a:bodyPr/>
        <a:lstStyle/>
        <a:p>
          <a:endParaRPr lang="es-ES" sz="700" dirty="0">
            <a:latin typeface="Arial" panose="020B0604020202020204" pitchFamily="34" charset="0"/>
            <a:cs typeface="Arial" panose="020B0604020202020204" pitchFamily="34" charset="0"/>
          </a:endParaRPr>
        </a:p>
      </dgm:t>
    </dgm:pt>
    <dgm:pt modelId="{A60714E8-4313-4E52-8919-1CC4B28DB06B}" type="parTrans" cxnId="{E6552BB1-1B4A-4589-99F9-CB2FF22BB8CD}">
      <dgm:prSet/>
      <dgm:spPr/>
      <dgm:t>
        <a:bodyPr/>
        <a:lstStyle/>
        <a:p>
          <a:endParaRPr lang="es-ES"/>
        </a:p>
      </dgm:t>
    </dgm:pt>
    <dgm:pt modelId="{00009064-B85D-42EC-A5CB-25C359A26860}" type="sibTrans" cxnId="{E6552BB1-1B4A-4589-99F9-CB2FF22BB8CD}">
      <dgm:prSet/>
      <dgm:spPr/>
      <dgm:t>
        <a:bodyPr/>
        <a:lstStyle/>
        <a:p>
          <a:endParaRPr lang="es-ES"/>
        </a:p>
      </dgm:t>
    </dgm:pt>
    <dgm:pt modelId="{A06F4A57-6521-4769-ACBA-E399AFEBC4DE}">
      <dgm:prSet custT="1"/>
      <dgm:spPr/>
      <dgm:t>
        <a:bodyPr/>
        <a:lstStyle/>
        <a:p>
          <a:endParaRPr lang="es-ES" sz="700" dirty="0">
            <a:latin typeface="Arial" panose="020B0604020202020204" pitchFamily="34" charset="0"/>
            <a:cs typeface="Arial" panose="020B0604020202020204" pitchFamily="34" charset="0"/>
          </a:endParaRPr>
        </a:p>
      </dgm:t>
    </dgm:pt>
    <dgm:pt modelId="{838AFF37-E40E-43C6-9B6F-E0657B5463F4}" type="parTrans" cxnId="{087BB31D-2B42-402F-9462-E20D4A01485A}">
      <dgm:prSet/>
      <dgm:spPr/>
      <dgm:t>
        <a:bodyPr/>
        <a:lstStyle/>
        <a:p>
          <a:endParaRPr lang="es-ES"/>
        </a:p>
      </dgm:t>
    </dgm:pt>
    <dgm:pt modelId="{810A6F8C-8AC4-41C9-A412-869A8EF37E47}" type="sibTrans" cxnId="{087BB31D-2B42-402F-9462-E20D4A01485A}">
      <dgm:prSet/>
      <dgm:spPr/>
      <dgm:t>
        <a:bodyPr/>
        <a:lstStyle/>
        <a:p>
          <a:endParaRPr lang="es-ES"/>
        </a:p>
      </dgm:t>
    </dgm:pt>
    <dgm:pt modelId="{750A1505-D7C3-43B8-8FFE-BD3CDA5931AB}">
      <dgm:prSet custT="1"/>
      <dgm:spPr/>
      <dgm:t>
        <a:bodyPr/>
        <a:lstStyle/>
        <a:p>
          <a:endParaRPr lang="es-ES" sz="700" dirty="0">
            <a:latin typeface="Arial" panose="020B0604020202020204" pitchFamily="34" charset="0"/>
            <a:cs typeface="Arial" panose="020B0604020202020204" pitchFamily="34" charset="0"/>
          </a:endParaRPr>
        </a:p>
      </dgm:t>
    </dgm:pt>
    <dgm:pt modelId="{7B744FA7-FADE-460D-A36D-B922A377E3C9}" type="parTrans" cxnId="{8A4BBE7A-E055-4FA1-8AFB-D4F69D74688E}">
      <dgm:prSet/>
      <dgm:spPr/>
      <dgm:t>
        <a:bodyPr/>
        <a:lstStyle/>
        <a:p>
          <a:endParaRPr lang="es-ES"/>
        </a:p>
      </dgm:t>
    </dgm:pt>
    <dgm:pt modelId="{E7C3F956-4E8D-4466-89D8-3053DFBB6BA2}" type="sibTrans" cxnId="{8A4BBE7A-E055-4FA1-8AFB-D4F69D74688E}">
      <dgm:prSet/>
      <dgm:spPr/>
      <dgm:t>
        <a:bodyPr/>
        <a:lstStyle/>
        <a:p>
          <a:endParaRPr lang="es-ES"/>
        </a:p>
      </dgm:t>
    </dgm:pt>
    <dgm:pt modelId="{B7430782-B06B-41CF-BB57-0F4A428E6DC0}">
      <dgm:prSet custT="1"/>
      <dgm:spPr/>
      <dgm:t>
        <a:bodyPr/>
        <a:lstStyle/>
        <a:p>
          <a:endParaRPr lang="es-ES" sz="700" dirty="0">
            <a:latin typeface="Arial" panose="020B0604020202020204" pitchFamily="34" charset="0"/>
            <a:cs typeface="Arial" panose="020B0604020202020204" pitchFamily="34" charset="0"/>
          </a:endParaRPr>
        </a:p>
      </dgm:t>
    </dgm:pt>
    <dgm:pt modelId="{808B7F8C-5318-4991-98EC-220E7F708F14}" type="parTrans" cxnId="{6210743B-7E64-440B-BE40-C8F5AF0E78E4}">
      <dgm:prSet/>
      <dgm:spPr/>
      <dgm:t>
        <a:bodyPr/>
        <a:lstStyle/>
        <a:p>
          <a:endParaRPr lang="es-ES"/>
        </a:p>
      </dgm:t>
    </dgm:pt>
    <dgm:pt modelId="{2DAD8584-A5A2-4062-A6AA-4E9BF2FD2DE7}" type="sibTrans" cxnId="{6210743B-7E64-440B-BE40-C8F5AF0E78E4}">
      <dgm:prSet/>
      <dgm:spPr/>
      <dgm:t>
        <a:bodyPr/>
        <a:lstStyle/>
        <a:p>
          <a:endParaRPr lang="es-ES"/>
        </a:p>
      </dgm:t>
    </dgm:pt>
    <dgm:pt modelId="{B8DE0A8D-EFC8-4753-B7EC-5A5F7F26A59C}">
      <dgm:prSet custT="1"/>
      <dgm:spPr/>
      <dgm:t>
        <a:bodyPr/>
        <a:lstStyle/>
        <a:p>
          <a:endParaRPr lang="es-ES" sz="700" dirty="0">
            <a:latin typeface="Arial" panose="020B0604020202020204" pitchFamily="34" charset="0"/>
            <a:cs typeface="Arial" panose="020B0604020202020204" pitchFamily="34" charset="0"/>
          </a:endParaRPr>
        </a:p>
      </dgm:t>
    </dgm:pt>
    <dgm:pt modelId="{2CC2A3C6-1E3B-4C9C-96F2-FA38046F289D}" type="parTrans" cxnId="{174C95F3-408D-42DF-A12C-AE780B9BDBEB}">
      <dgm:prSet/>
      <dgm:spPr/>
      <dgm:t>
        <a:bodyPr/>
        <a:lstStyle/>
        <a:p>
          <a:endParaRPr lang="es-ES"/>
        </a:p>
      </dgm:t>
    </dgm:pt>
    <dgm:pt modelId="{944279BE-402F-4BF3-9DBD-A6EC787FAF7A}" type="sibTrans" cxnId="{174C95F3-408D-42DF-A12C-AE780B9BDBEB}">
      <dgm:prSet/>
      <dgm:spPr/>
      <dgm:t>
        <a:bodyPr/>
        <a:lstStyle/>
        <a:p>
          <a:endParaRPr lang="es-ES"/>
        </a:p>
      </dgm:t>
    </dgm:pt>
    <dgm:pt modelId="{D6516817-776C-46F1-B921-688B2657BEEB}">
      <dgm:prSet custT="1"/>
      <dgm:spPr/>
      <dgm:t>
        <a:bodyPr/>
        <a:lstStyle/>
        <a:p>
          <a:endParaRPr lang="es-ES" sz="700" dirty="0">
            <a:latin typeface="Arial" panose="020B0604020202020204" pitchFamily="34" charset="0"/>
            <a:cs typeface="Arial" panose="020B0604020202020204" pitchFamily="34" charset="0"/>
          </a:endParaRPr>
        </a:p>
      </dgm:t>
    </dgm:pt>
    <dgm:pt modelId="{76276486-86B0-41B3-B5B1-55266D8EEA60}" type="parTrans" cxnId="{1F031A27-28F1-4A92-B3FE-9665D832760B}">
      <dgm:prSet/>
      <dgm:spPr/>
      <dgm:t>
        <a:bodyPr/>
        <a:lstStyle/>
        <a:p>
          <a:endParaRPr lang="es-ES"/>
        </a:p>
      </dgm:t>
    </dgm:pt>
    <dgm:pt modelId="{5648586E-0133-4B28-993D-22C1E0F9EA32}" type="sibTrans" cxnId="{1F031A27-28F1-4A92-B3FE-9665D832760B}">
      <dgm:prSet/>
      <dgm:spPr/>
      <dgm:t>
        <a:bodyPr/>
        <a:lstStyle/>
        <a:p>
          <a:endParaRPr lang="es-ES"/>
        </a:p>
      </dgm:t>
    </dgm:pt>
    <dgm:pt modelId="{C4F4431C-9EA2-4F37-BB0B-5A46856359DA}" type="pres">
      <dgm:prSet presAssocID="{38ECF213-B063-4CFD-A966-E78153EB8326}" presName="Name0" presStyleCnt="0">
        <dgm:presLayoutVars>
          <dgm:chPref val="3"/>
          <dgm:dir/>
          <dgm:animLvl val="lvl"/>
          <dgm:resizeHandles/>
        </dgm:presLayoutVars>
      </dgm:prSet>
      <dgm:spPr/>
    </dgm:pt>
    <dgm:pt modelId="{28ED72B8-B0AF-4C8D-B5DA-45F0963ABF63}" type="pres">
      <dgm:prSet presAssocID="{AC97E472-7FD4-4AB7-AD03-002CA615AF55}" presName="horFlow" presStyleCnt="0"/>
      <dgm:spPr/>
    </dgm:pt>
    <dgm:pt modelId="{0D9D66C7-641D-4384-9247-27A93CFD9774}" type="pres">
      <dgm:prSet presAssocID="{AC97E472-7FD4-4AB7-AD03-002CA615AF55}" presName="bigChev" presStyleLbl="node1" presStyleIdx="0" presStyleCnt="1"/>
      <dgm:spPr/>
    </dgm:pt>
    <dgm:pt modelId="{F7D6AD76-E02C-4F7C-B896-34060DBC1A5F}" type="pres">
      <dgm:prSet presAssocID="{9271A44A-3B99-4BF6-89BF-25906740F2E3}" presName="parTrans" presStyleCnt="0"/>
      <dgm:spPr/>
    </dgm:pt>
    <dgm:pt modelId="{2746B36B-16C9-4447-ABCB-FA66D6D1E0DC}" type="pres">
      <dgm:prSet presAssocID="{E0D3D156-F62C-494F-BDBD-33142979B181}" presName="node" presStyleLbl="alignAccFollowNode1" presStyleIdx="0" presStyleCnt="12">
        <dgm:presLayoutVars>
          <dgm:bulletEnabled val="1"/>
        </dgm:presLayoutVars>
      </dgm:prSet>
      <dgm:spPr/>
    </dgm:pt>
    <dgm:pt modelId="{D4B37125-C24A-49EA-AF37-AD39530F5AAB}" type="pres">
      <dgm:prSet presAssocID="{255FA6FD-F735-4361-9372-649AB9FD7C49}" presName="sibTrans" presStyleCnt="0"/>
      <dgm:spPr/>
    </dgm:pt>
    <dgm:pt modelId="{127B8425-1C12-4248-9C7C-FCDACF1C9EE8}" type="pres">
      <dgm:prSet presAssocID="{FF26CB02-1F26-4956-9E03-4410CA7F9463}" presName="node" presStyleLbl="alignAccFollowNode1" presStyleIdx="1" presStyleCnt="12">
        <dgm:presLayoutVars>
          <dgm:bulletEnabled val="1"/>
        </dgm:presLayoutVars>
      </dgm:prSet>
      <dgm:spPr/>
    </dgm:pt>
    <dgm:pt modelId="{9EB7BAEE-D070-4A1A-B0F4-91A7168CDCBE}" type="pres">
      <dgm:prSet presAssocID="{1C92DA66-9C7B-4566-8DFF-E5566416FA49}" presName="sibTrans" presStyleCnt="0"/>
      <dgm:spPr/>
    </dgm:pt>
    <dgm:pt modelId="{7A8EB7A6-3F8B-4723-B38C-6E66A904FA4C}" type="pres">
      <dgm:prSet presAssocID="{58B8A9A1-F28D-48B1-AF34-BDD06C085396}" presName="node" presStyleLbl="alignAccFollowNode1" presStyleIdx="2" presStyleCnt="12">
        <dgm:presLayoutVars>
          <dgm:bulletEnabled val="1"/>
        </dgm:presLayoutVars>
      </dgm:prSet>
      <dgm:spPr/>
    </dgm:pt>
    <dgm:pt modelId="{E5D6A039-43D0-45EA-8A8A-EC2F3CC5964B}" type="pres">
      <dgm:prSet presAssocID="{E1EBBDEA-9AEB-4565-8A5F-CDB510E16DD2}" presName="sibTrans" presStyleCnt="0"/>
      <dgm:spPr/>
    </dgm:pt>
    <dgm:pt modelId="{63FC2B4C-257E-4C4C-94FF-039C49185440}" type="pres">
      <dgm:prSet presAssocID="{60FB7978-306F-4CC7-B66E-FA1F20D2B0BC}" presName="node" presStyleLbl="alignAccFollowNode1" presStyleIdx="3" presStyleCnt="12">
        <dgm:presLayoutVars>
          <dgm:bulletEnabled val="1"/>
        </dgm:presLayoutVars>
      </dgm:prSet>
      <dgm:spPr/>
    </dgm:pt>
    <dgm:pt modelId="{269654B2-D8BF-4D9A-B162-BD22EE9660CE}" type="pres">
      <dgm:prSet presAssocID="{173B72C1-3C30-4B45-9E5C-A8C127E25D07}" presName="sibTrans" presStyleCnt="0"/>
      <dgm:spPr/>
    </dgm:pt>
    <dgm:pt modelId="{73460549-9402-40AF-A237-94E47ACFCE82}" type="pres">
      <dgm:prSet presAssocID="{AAC87A14-889E-4E50-B28D-386D6357E4B1}" presName="node" presStyleLbl="alignAccFollowNode1" presStyleIdx="4" presStyleCnt="12">
        <dgm:presLayoutVars>
          <dgm:bulletEnabled val="1"/>
        </dgm:presLayoutVars>
      </dgm:prSet>
      <dgm:spPr/>
    </dgm:pt>
    <dgm:pt modelId="{CADABFA8-62C3-41EF-82FE-576EFBC5F642}" type="pres">
      <dgm:prSet presAssocID="{A042FEC3-813B-49FA-9338-D8170363D414}" presName="sibTrans" presStyleCnt="0"/>
      <dgm:spPr/>
    </dgm:pt>
    <dgm:pt modelId="{922B65D7-32AC-4C2F-B119-D43E92E80CD2}" type="pres">
      <dgm:prSet presAssocID="{5AAADCFE-8129-407C-9985-83C25C5CA526}" presName="node" presStyleLbl="alignAccFollowNode1" presStyleIdx="5" presStyleCnt="12">
        <dgm:presLayoutVars>
          <dgm:bulletEnabled val="1"/>
        </dgm:presLayoutVars>
      </dgm:prSet>
      <dgm:spPr/>
    </dgm:pt>
    <dgm:pt modelId="{C44997A0-A9DE-4060-B5F2-4016FA9DD4E7}" type="pres">
      <dgm:prSet presAssocID="{75B3A495-B98B-445B-A361-E9DBD659B258}" presName="sibTrans" presStyleCnt="0"/>
      <dgm:spPr/>
    </dgm:pt>
    <dgm:pt modelId="{1AA02F9F-AB96-4112-A913-6B11D592F0CB}" type="pres">
      <dgm:prSet presAssocID="{FACFA148-C56E-4717-8F73-02FCB342079B}" presName="node" presStyleLbl="alignAccFollowNode1" presStyleIdx="6" presStyleCnt="12">
        <dgm:presLayoutVars>
          <dgm:bulletEnabled val="1"/>
        </dgm:presLayoutVars>
      </dgm:prSet>
      <dgm:spPr/>
    </dgm:pt>
    <dgm:pt modelId="{40E7DFAB-DD6D-4D61-88D5-4869A0FEC2F9}" type="pres">
      <dgm:prSet presAssocID="{00009064-B85D-42EC-A5CB-25C359A26860}" presName="sibTrans" presStyleCnt="0"/>
      <dgm:spPr/>
    </dgm:pt>
    <dgm:pt modelId="{555BC7EE-3A32-401C-8004-2CD67F6AA883}" type="pres">
      <dgm:prSet presAssocID="{A06F4A57-6521-4769-ACBA-E399AFEBC4DE}" presName="node" presStyleLbl="alignAccFollowNode1" presStyleIdx="7" presStyleCnt="12">
        <dgm:presLayoutVars>
          <dgm:bulletEnabled val="1"/>
        </dgm:presLayoutVars>
      </dgm:prSet>
      <dgm:spPr/>
    </dgm:pt>
    <dgm:pt modelId="{ED71576C-EDB4-45BF-AE67-FF0C101A2543}" type="pres">
      <dgm:prSet presAssocID="{810A6F8C-8AC4-41C9-A412-869A8EF37E47}" presName="sibTrans" presStyleCnt="0"/>
      <dgm:spPr/>
    </dgm:pt>
    <dgm:pt modelId="{D459CB62-BA88-47D2-8914-5EC5ED90A742}" type="pres">
      <dgm:prSet presAssocID="{750A1505-D7C3-43B8-8FFE-BD3CDA5931AB}" presName="node" presStyleLbl="alignAccFollowNode1" presStyleIdx="8" presStyleCnt="12">
        <dgm:presLayoutVars>
          <dgm:bulletEnabled val="1"/>
        </dgm:presLayoutVars>
      </dgm:prSet>
      <dgm:spPr/>
    </dgm:pt>
    <dgm:pt modelId="{AFC4A428-8A20-4E94-83F4-FA8F5FF15059}" type="pres">
      <dgm:prSet presAssocID="{E7C3F956-4E8D-4466-89D8-3053DFBB6BA2}" presName="sibTrans" presStyleCnt="0"/>
      <dgm:spPr/>
    </dgm:pt>
    <dgm:pt modelId="{EA5E2252-13AD-4FB9-809C-6C27EBAD70A7}" type="pres">
      <dgm:prSet presAssocID="{B7430782-B06B-41CF-BB57-0F4A428E6DC0}" presName="node" presStyleLbl="alignAccFollowNode1" presStyleIdx="9" presStyleCnt="12">
        <dgm:presLayoutVars>
          <dgm:bulletEnabled val="1"/>
        </dgm:presLayoutVars>
      </dgm:prSet>
      <dgm:spPr/>
    </dgm:pt>
    <dgm:pt modelId="{7372605C-71DA-45A2-8D51-04D647BEF3AA}" type="pres">
      <dgm:prSet presAssocID="{2DAD8584-A5A2-4062-A6AA-4E9BF2FD2DE7}" presName="sibTrans" presStyleCnt="0"/>
      <dgm:spPr/>
    </dgm:pt>
    <dgm:pt modelId="{2BF366CB-44EF-4FC8-8EEF-064399335293}" type="pres">
      <dgm:prSet presAssocID="{B8DE0A8D-EFC8-4753-B7EC-5A5F7F26A59C}" presName="node" presStyleLbl="alignAccFollowNode1" presStyleIdx="10" presStyleCnt="12">
        <dgm:presLayoutVars>
          <dgm:bulletEnabled val="1"/>
        </dgm:presLayoutVars>
      </dgm:prSet>
      <dgm:spPr/>
    </dgm:pt>
    <dgm:pt modelId="{14A99AE7-3312-426A-861A-855B383D0095}" type="pres">
      <dgm:prSet presAssocID="{944279BE-402F-4BF3-9DBD-A6EC787FAF7A}" presName="sibTrans" presStyleCnt="0"/>
      <dgm:spPr/>
    </dgm:pt>
    <dgm:pt modelId="{768C8D81-DB66-485F-AE64-8DC987BD79DE}" type="pres">
      <dgm:prSet presAssocID="{D6516817-776C-46F1-B921-688B2657BEEB}" presName="node" presStyleLbl="alignAccFollowNode1" presStyleIdx="11" presStyleCnt="12">
        <dgm:presLayoutVars>
          <dgm:bulletEnabled val="1"/>
        </dgm:presLayoutVars>
      </dgm:prSet>
      <dgm:spPr/>
    </dgm:pt>
  </dgm:ptLst>
  <dgm:cxnLst>
    <dgm:cxn modelId="{13F7DD01-7BE2-4908-B506-74C70090CEB4}" srcId="{AC97E472-7FD4-4AB7-AD03-002CA615AF55}" destId="{FF26CB02-1F26-4956-9E03-4410CA7F9463}" srcOrd="1" destOrd="0" parTransId="{0C0F5444-C3DF-4C7F-9F84-958E01D292D7}" sibTransId="{1C92DA66-9C7B-4566-8DFF-E5566416FA49}"/>
    <dgm:cxn modelId="{C4A4A40F-6BA4-45FA-8936-D0EA4AFF150F}" type="presOf" srcId="{D6516817-776C-46F1-B921-688B2657BEEB}" destId="{768C8D81-DB66-485F-AE64-8DC987BD79DE}" srcOrd="0" destOrd="0" presId="urn:microsoft.com/office/officeart/2005/8/layout/lProcess3"/>
    <dgm:cxn modelId="{FC003A12-9E6F-4D99-B634-82C0EB1D448C}" type="presOf" srcId="{E0D3D156-F62C-494F-BDBD-33142979B181}" destId="{2746B36B-16C9-4447-ABCB-FA66D6D1E0DC}" srcOrd="0" destOrd="0" presId="urn:microsoft.com/office/officeart/2005/8/layout/lProcess3"/>
    <dgm:cxn modelId="{23B0B918-A24A-4E2A-A441-D198C9D299B6}" srcId="{AC97E472-7FD4-4AB7-AD03-002CA615AF55}" destId="{E0D3D156-F62C-494F-BDBD-33142979B181}" srcOrd="0" destOrd="0" parTransId="{9271A44A-3B99-4BF6-89BF-25906740F2E3}" sibTransId="{255FA6FD-F735-4361-9372-649AB9FD7C49}"/>
    <dgm:cxn modelId="{087BB31D-2B42-402F-9462-E20D4A01485A}" srcId="{AC97E472-7FD4-4AB7-AD03-002CA615AF55}" destId="{A06F4A57-6521-4769-ACBA-E399AFEBC4DE}" srcOrd="7" destOrd="0" parTransId="{838AFF37-E40E-43C6-9B6F-E0657B5463F4}" sibTransId="{810A6F8C-8AC4-41C9-A412-869A8EF37E47}"/>
    <dgm:cxn modelId="{1F031A27-28F1-4A92-B3FE-9665D832760B}" srcId="{AC97E472-7FD4-4AB7-AD03-002CA615AF55}" destId="{D6516817-776C-46F1-B921-688B2657BEEB}" srcOrd="11" destOrd="0" parTransId="{76276486-86B0-41B3-B5B1-55266D8EEA60}" sibTransId="{5648586E-0133-4B28-993D-22C1E0F9EA32}"/>
    <dgm:cxn modelId="{D709532C-F314-42A8-9ACF-22684C3891C3}" srcId="{AC97E472-7FD4-4AB7-AD03-002CA615AF55}" destId="{AAC87A14-889E-4E50-B28D-386D6357E4B1}" srcOrd="4" destOrd="0" parTransId="{14430268-8DCF-4D88-B0AF-1E0FD4FFE4AA}" sibTransId="{A042FEC3-813B-49FA-9338-D8170363D414}"/>
    <dgm:cxn modelId="{B3464D2D-120D-4830-BE2A-A3C8BFC27316}" type="presOf" srcId="{60FB7978-306F-4CC7-B66E-FA1F20D2B0BC}" destId="{63FC2B4C-257E-4C4C-94FF-039C49185440}" srcOrd="0" destOrd="0" presId="urn:microsoft.com/office/officeart/2005/8/layout/lProcess3"/>
    <dgm:cxn modelId="{4E065431-1AD4-4835-8204-9CDA6804B041}" type="presOf" srcId="{B7430782-B06B-41CF-BB57-0F4A428E6DC0}" destId="{EA5E2252-13AD-4FB9-809C-6C27EBAD70A7}" srcOrd="0" destOrd="0" presId="urn:microsoft.com/office/officeart/2005/8/layout/lProcess3"/>
    <dgm:cxn modelId="{F4534C33-BAEF-40F4-B36C-38B821E3BEBA}" type="presOf" srcId="{5AAADCFE-8129-407C-9985-83C25C5CA526}" destId="{922B65D7-32AC-4C2F-B119-D43E92E80CD2}" srcOrd="0" destOrd="0" presId="urn:microsoft.com/office/officeart/2005/8/layout/lProcess3"/>
    <dgm:cxn modelId="{6210743B-7E64-440B-BE40-C8F5AF0E78E4}" srcId="{AC97E472-7FD4-4AB7-AD03-002CA615AF55}" destId="{B7430782-B06B-41CF-BB57-0F4A428E6DC0}" srcOrd="9" destOrd="0" parTransId="{808B7F8C-5318-4991-98EC-220E7F708F14}" sibTransId="{2DAD8584-A5A2-4062-A6AA-4E9BF2FD2DE7}"/>
    <dgm:cxn modelId="{35E44546-0209-4630-98B5-AD8308D38997}" type="presOf" srcId="{FACFA148-C56E-4717-8F73-02FCB342079B}" destId="{1AA02F9F-AB96-4112-A913-6B11D592F0CB}" srcOrd="0" destOrd="0" presId="urn:microsoft.com/office/officeart/2005/8/layout/lProcess3"/>
    <dgm:cxn modelId="{7E116A56-0D91-4CC6-9032-9357E0336183}" srcId="{AC97E472-7FD4-4AB7-AD03-002CA615AF55}" destId="{5AAADCFE-8129-407C-9985-83C25C5CA526}" srcOrd="5" destOrd="0" parTransId="{E763210C-539C-4169-9A50-AA18E5D2EAE6}" sibTransId="{75B3A495-B98B-445B-A361-E9DBD659B258}"/>
    <dgm:cxn modelId="{8A4BBE7A-E055-4FA1-8AFB-D4F69D74688E}" srcId="{AC97E472-7FD4-4AB7-AD03-002CA615AF55}" destId="{750A1505-D7C3-43B8-8FFE-BD3CDA5931AB}" srcOrd="8" destOrd="0" parTransId="{7B744FA7-FADE-460D-A36D-B922A377E3C9}" sibTransId="{E7C3F956-4E8D-4466-89D8-3053DFBB6BA2}"/>
    <dgm:cxn modelId="{1F98CD7A-7137-41DD-958C-429E4D8D34C0}" srcId="{AC97E472-7FD4-4AB7-AD03-002CA615AF55}" destId="{60FB7978-306F-4CC7-B66E-FA1F20D2B0BC}" srcOrd="3" destOrd="0" parTransId="{A37B7C14-767A-4AB8-9C56-5EF69E249B08}" sibTransId="{173B72C1-3C30-4B45-9E5C-A8C127E25D07}"/>
    <dgm:cxn modelId="{A04A198E-661D-47B2-97CF-DC7C4DC26063}" type="presOf" srcId="{FF26CB02-1F26-4956-9E03-4410CA7F9463}" destId="{127B8425-1C12-4248-9C7C-FCDACF1C9EE8}" srcOrd="0" destOrd="0" presId="urn:microsoft.com/office/officeart/2005/8/layout/lProcess3"/>
    <dgm:cxn modelId="{738990A5-DA4D-4AAD-8C2D-F5B03C6C9C17}" srcId="{AC97E472-7FD4-4AB7-AD03-002CA615AF55}" destId="{58B8A9A1-F28D-48B1-AF34-BDD06C085396}" srcOrd="2" destOrd="0" parTransId="{5508E8D0-AE00-4AA3-9136-BFF8AABF5012}" sibTransId="{E1EBBDEA-9AEB-4565-8A5F-CDB510E16DD2}"/>
    <dgm:cxn modelId="{E6552BB1-1B4A-4589-99F9-CB2FF22BB8CD}" srcId="{AC97E472-7FD4-4AB7-AD03-002CA615AF55}" destId="{FACFA148-C56E-4717-8F73-02FCB342079B}" srcOrd="6" destOrd="0" parTransId="{A60714E8-4313-4E52-8919-1CC4B28DB06B}" sibTransId="{00009064-B85D-42EC-A5CB-25C359A26860}"/>
    <dgm:cxn modelId="{9807B3B1-5E49-46ED-A8A5-629F287513FE}" type="presOf" srcId="{58B8A9A1-F28D-48B1-AF34-BDD06C085396}" destId="{7A8EB7A6-3F8B-4723-B38C-6E66A904FA4C}" srcOrd="0" destOrd="0" presId="urn:microsoft.com/office/officeart/2005/8/layout/lProcess3"/>
    <dgm:cxn modelId="{00024EB3-22EB-4882-9B77-3C646D288355}" type="presOf" srcId="{B8DE0A8D-EFC8-4753-B7EC-5A5F7F26A59C}" destId="{2BF366CB-44EF-4FC8-8EEF-064399335293}" srcOrd="0" destOrd="0" presId="urn:microsoft.com/office/officeart/2005/8/layout/lProcess3"/>
    <dgm:cxn modelId="{F77EA9BF-09B3-41F0-9DFD-0A94E0C19596}" type="presOf" srcId="{AAC87A14-889E-4E50-B28D-386D6357E4B1}" destId="{73460549-9402-40AF-A237-94E47ACFCE82}" srcOrd="0" destOrd="0" presId="urn:microsoft.com/office/officeart/2005/8/layout/lProcess3"/>
    <dgm:cxn modelId="{0D0AF7CB-E4FA-4FC2-BD97-1E0E348CF1FF}" type="presOf" srcId="{750A1505-D7C3-43B8-8FFE-BD3CDA5931AB}" destId="{D459CB62-BA88-47D2-8914-5EC5ED90A742}" srcOrd="0" destOrd="0" presId="urn:microsoft.com/office/officeart/2005/8/layout/lProcess3"/>
    <dgm:cxn modelId="{B58DB6D2-614A-4050-BF8F-830BB9DE986F}" type="presOf" srcId="{A06F4A57-6521-4769-ACBA-E399AFEBC4DE}" destId="{555BC7EE-3A32-401C-8004-2CD67F6AA883}" srcOrd="0" destOrd="0" presId="urn:microsoft.com/office/officeart/2005/8/layout/lProcess3"/>
    <dgm:cxn modelId="{D4EA24D3-2247-4219-9751-215E7A65FE60}" type="presOf" srcId="{38ECF213-B063-4CFD-A966-E78153EB8326}" destId="{C4F4431C-9EA2-4F37-BB0B-5A46856359DA}" srcOrd="0" destOrd="0" presId="urn:microsoft.com/office/officeart/2005/8/layout/lProcess3"/>
    <dgm:cxn modelId="{1D3087F2-29F3-4B39-9404-52E0F186F430}" srcId="{38ECF213-B063-4CFD-A966-E78153EB8326}" destId="{AC97E472-7FD4-4AB7-AD03-002CA615AF55}" srcOrd="0" destOrd="0" parTransId="{9D5D0875-E6C4-4767-9FF8-39C9C3698288}" sibTransId="{A563006D-D534-4679-A718-711E4AF1AABC}"/>
    <dgm:cxn modelId="{174C95F3-408D-42DF-A12C-AE780B9BDBEB}" srcId="{AC97E472-7FD4-4AB7-AD03-002CA615AF55}" destId="{B8DE0A8D-EFC8-4753-B7EC-5A5F7F26A59C}" srcOrd="10" destOrd="0" parTransId="{2CC2A3C6-1E3B-4C9C-96F2-FA38046F289D}" sibTransId="{944279BE-402F-4BF3-9DBD-A6EC787FAF7A}"/>
    <dgm:cxn modelId="{AF29ACF9-85E9-4803-A6BA-C63F2663EC1E}" type="presOf" srcId="{AC97E472-7FD4-4AB7-AD03-002CA615AF55}" destId="{0D9D66C7-641D-4384-9247-27A93CFD9774}" srcOrd="0" destOrd="0" presId="urn:microsoft.com/office/officeart/2005/8/layout/lProcess3"/>
    <dgm:cxn modelId="{F1301B15-DEBB-4EC3-9CA1-550D94D0DC41}" type="presParOf" srcId="{C4F4431C-9EA2-4F37-BB0B-5A46856359DA}" destId="{28ED72B8-B0AF-4C8D-B5DA-45F0963ABF63}" srcOrd="0" destOrd="0" presId="urn:microsoft.com/office/officeart/2005/8/layout/lProcess3"/>
    <dgm:cxn modelId="{CD33077E-70FE-43F7-879F-A7CCBCBF3FFB}" type="presParOf" srcId="{28ED72B8-B0AF-4C8D-B5DA-45F0963ABF63}" destId="{0D9D66C7-641D-4384-9247-27A93CFD9774}" srcOrd="0" destOrd="0" presId="urn:microsoft.com/office/officeart/2005/8/layout/lProcess3"/>
    <dgm:cxn modelId="{D9DBFE7E-138B-4009-905F-6F4FE13D6BC2}" type="presParOf" srcId="{28ED72B8-B0AF-4C8D-B5DA-45F0963ABF63}" destId="{F7D6AD76-E02C-4F7C-B896-34060DBC1A5F}" srcOrd="1" destOrd="0" presId="urn:microsoft.com/office/officeart/2005/8/layout/lProcess3"/>
    <dgm:cxn modelId="{C1DB8419-8054-467B-B550-5546742B0B4D}" type="presParOf" srcId="{28ED72B8-B0AF-4C8D-B5DA-45F0963ABF63}" destId="{2746B36B-16C9-4447-ABCB-FA66D6D1E0DC}" srcOrd="2" destOrd="0" presId="urn:microsoft.com/office/officeart/2005/8/layout/lProcess3"/>
    <dgm:cxn modelId="{CEBC2EDF-6BB8-476D-967B-F913B3271A68}" type="presParOf" srcId="{28ED72B8-B0AF-4C8D-B5DA-45F0963ABF63}" destId="{D4B37125-C24A-49EA-AF37-AD39530F5AAB}" srcOrd="3" destOrd="0" presId="urn:microsoft.com/office/officeart/2005/8/layout/lProcess3"/>
    <dgm:cxn modelId="{F0984569-8E2E-41CD-A0E4-BD9D2D94B6E9}" type="presParOf" srcId="{28ED72B8-B0AF-4C8D-B5DA-45F0963ABF63}" destId="{127B8425-1C12-4248-9C7C-FCDACF1C9EE8}" srcOrd="4" destOrd="0" presId="urn:microsoft.com/office/officeart/2005/8/layout/lProcess3"/>
    <dgm:cxn modelId="{0F486C77-68C8-4289-8757-0E1ACB784462}" type="presParOf" srcId="{28ED72B8-B0AF-4C8D-B5DA-45F0963ABF63}" destId="{9EB7BAEE-D070-4A1A-B0F4-91A7168CDCBE}" srcOrd="5" destOrd="0" presId="urn:microsoft.com/office/officeart/2005/8/layout/lProcess3"/>
    <dgm:cxn modelId="{2EC1ED12-40DE-4967-A609-6B602E09E013}" type="presParOf" srcId="{28ED72B8-B0AF-4C8D-B5DA-45F0963ABF63}" destId="{7A8EB7A6-3F8B-4723-B38C-6E66A904FA4C}" srcOrd="6" destOrd="0" presId="urn:microsoft.com/office/officeart/2005/8/layout/lProcess3"/>
    <dgm:cxn modelId="{8A940D52-51A0-41F9-8F57-E32170AC5207}" type="presParOf" srcId="{28ED72B8-B0AF-4C8D-B5DA-45F0963ABF63}" destId="{E5D6A039-43D0-45EA-8A8A-EC2F3CC5964B}" srcOrd="7" destOrd="0" presId="urn:microsoft.com/office/officeart/2005/8/layout/lProcess3"/>
    <dgm:cxn modelId="{A527808A-A642-41A7-B145-F065B51A660D}" type="presParOf" srcId="{28ED72B8-B0AF-4C8D-B5DA-45F0963ABF63}" destId="{63FC2B4C-257E-4C4C-94FF-039C49185440}" srcOrd="8" destOrd="0" presId="urn:microsoft.com/office/officeart/2005/8/layout/lProcess3"/>
    <dgm:cxn modelId="{63C00BEA-0F46-42AC-A695-EA8434BCB788}" type="presParOf" srcId="{28ED72B8-B0AF-4C8D-B5DA-45F0963ABF63}" destId="{269654B2-D8BF-4D9A-B162-BD22EE9660CE}" srcOrd="9" destOrd="0" presId="urn:microsoft.com/office/officeart/2005/8/layout/lProcess3"/>
    <dgm:cxn modelId="{E1C82963-A46E-4FE1-991D-E8C8B471175B}" type="presParOf" srcId="{28ED72B8-B0AF-4C8D-B5DA-45F0963ABF63}" destId="{73460549-9402-40AF-A237-94E47ACFCE82}" srcOrd="10" destOrd="0" presId="urn:microsoft.com/office/officeart/2005/8/layout/lProcess3"/>
    <dgm:cxn modelId="{1445A813-D806-4307-B2A5-6ED23074C4A9}" type="presParOf" srcId="{28ED72B8-B0AF-4C8D-B5DA-45F0963ABF63}" destId="{CADABFA8-62C3-41EF-82FE-576EFBC5F642}" srcOrd="11" destOrd="0" presId="urn:microsoft.com/office/officeart/2005/8/layout/lProcess3"/>
    <dgm:cxn modelId="{EE7E7A58-8AA3-4EDE-B41F-A4A966877E9B}" type="presParOf" srcId="{28ED72B8-B0AF-4C8D-B5DA-45F0963ABF63}" destId="{922B65D7-32AC-4C2F-B119-D43E92E80CD2}" srcOrd="12" destOrd="0" presId="urn:microsoft.com/office/officeart/2005/8/layout/lProcess3"/>
    <dgm:cxn modelId="{EAF21D83-3019-4084-9867-51FC6E6D8F84}" type="presParOf" srcId="{28ED72B8-B0AF-4C8D-B5DA-45F0963ABF63}" destId="{C44997A0-A9DE-4060-B5F2-4016FA9DD4E7}" srcOrd="13" destOrd="0" presId="urn:microsoft.com/office/officeart/2005/8/layout/lProcess3"/>
    <dgm:cxn modelId="{993DB577-D800-4C15-A521-B41AC75DDCD8}" type="presParOf" srcId="{28ED72B8-B0AF-4C8D-B5DA-45F0963ABF63}" destId="{1AA02F9F-AB96-4112-A913-6B11D592F0CB}" srcOrd="14" destOrd="0" presId="urn:microsoft.com/office/officeart/2005/8/layout/lProcess3"/>
    <dgm:cxn modelId="{754C41CF-415C-4C33-8695-56B0B4F668D4}" type="presParOf" srcId="{28ED72B8-B0AF-4C8D-B5DA-45F0963ABF63}" destId="{40E7DFAB-DD6D-4D61-88D5-4869A0FEC2F9}" srcOrd="15" destOrd="0" presId="urn:microsoft.com/office/officeart/2005/8/layout/lProcess3"/>
    <dgm:cxn modelId="{E478E1B2-F348-4558-9758-91680D43F535}" type="presParOf" srcId="{28ED72B8-B0AF-4C8D-B5DA-45F0963ABF63}" destId="{555BC7EE-3A32-401C-8004-2CD67F6AA883}" srcOrd="16" destOrd="0" presId="urn:microsoft.com/office/officeart/2005/8/layout/lProcess3"/>
    <dgm:cxn modelId="{38AE54CB-7473-49E0-9755-1178AFBBD688}" type="presParOf" srcId="{28ED72B8-B0AF-4C8D-B5DA-45F0963ABF63}" destId="{ED71576C-EDB4-45BF-AE67-FF0C101A2543}" srcOrd="17" destOrd="0" presId="urn:microsoft.com/office/officeart/2005/8/layout/lProcess3"/>
    <dgm:cxn modelId="{0BB05C8C-F199-4809-A599-3AFF1F344B44}" type="presParOf" srcId="{28ED72B8-B0AF-4C8D-B5DA-45F0963ABF63}" destId="{D459CB62-BA88-47D2-8914-5EC5ED90A742}" srcOrd="18" destOrd="0" presId="urn:microsoft.com/office/officeart/2005/8/layout/lProcess3"/>
    <dgm:cxn modelId="{D6A3FD02-6621-4952-8A21-83720EE782CF}" type="presParOf" srcId="{28ED72B8-B0AF-4C8D-B5DA-45F0963ABF63}" destId="{AFC4A428-8A20-4E94-83F4-FA8F5FF15059}" srcOrd="19" destOrd="0" presId="urn:microsoft.com/office/officeart/2005/8/layout/lProcess3"/>
    <dgm:cxn modelId="{C16E4B91-71AE-4B3A-9F55-73D58C4FA528}" type="presParOf" srcId="{28ED72B8-B0AF-4C8D-B5DA-45F0963ABF63}" destId="{EA5E2252-13AD-4FB9-809C-6C27EBAD70A7}" srcOrd="20" destOrd="0" presId="urn:microsoft.com/office/officeart/2005/8/layout/lProcess3"/>
    <dgm:cxn modelId="{BABF5C6E-561B-460E-AA0B-6FABE65CC214}" type="presParOf" srcId="{28ED72B8-B0AF-4C8D-B5DA-45F0963ABF63}" destId="{7372605C-71DA-45A2-8D51-04D647BEF3AA}" srcOrd="21" destOrd="0" presId="urn:microsoft.com/office/officeart/2005/8/layout/lProcess3"/>
    <dgm:cxn modelId="{9215F8FB-8D75-4EC3-AD41-947623044895}" type="presParOf" srcId="{28ED72B8-B0AF-4C8D-B5DA-45F0963ABF63}" destId="{2BF366CB-44EF-4FC8-8EEF-064399335293}" srcOrd="22" destOrd="0" presId="urn:microsoft.com/office/officeart/2005/8/layout/lProcess3"/>
    <dgm:cxn modelId="{797F5251-9645-4D85-A123-91DF70412C71}" type="presParOf" srcId="{28ED72B8-B0AF-4C8D-B5DA-45F0963ABF63}" destId="{14A99AE7-3312-426A-861A-855B383D0095}" srcOrd="23" destOrd="0" presId="urn:microsoft.com/office/officeart/2005/8/layout/lProcess3"/>
    <dgm:cxn modelId="{A422BB08-55D2-46FB-A7D6-9B88CEE66DF1}" type="presParOf" srcId="{28ED72B8-B0AF-4C8D-B5DA-45F0963ABF63}" destId="{768C8D81-DB66-485F-AE64-8DC987BD79DE}" srcOrd="24" destOrd="0" presId="urn:microsoft.com/office/officeart/2005/8/layout/lProcess3"/>
  </dgm:cxnLst>
  <dgm:bg/>
  <dgm:whole/>
  <dgm:extLst>
    <a:ext uri="http://schemas.microsoft.com/office/drawing/2008/diagram">
      <dsp:dataModelExt xmlns:dsp="http://schemas.microsoft.com/office/drawing/2008/diagram" relId="rId42" minVer="http://schemas.openxmlformats.org/drawingml/2006/diagram"/>
    </a:ext>
    <a:ext uri="{C62137D5-CB1D-491B-B009-E17868A290BF}">
      <dgm14:recolorImg xmlns:dgm14="http://schemas.microsoft.com/office/drawing/2010/diagram" val="1"/>
    </a:ext>
  </dgm:extLst>
</dgm:dataModel>
</file>

<file path=ppt/diagrams/data9.xml><?xml version="1.0" encoding="utf-8"?>
<dgm:dataModel xmlns:dgm="http://schemas.openxmlformats.org/drawingml/2006/diagram" xmlns:a="http://schemas.openxmlformats.org/drawingml/2006/main">
  <dgm:ptLst>
    <dgm:pt modelId="{38ECF213-B063-4CFD-A966-E78153EB8326}"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s-ES"/>
        </a:p>
      </dgm:t>
    </dgm:pt>
    <dgm:pt modelId="{AC97E472-7FD4-4AB7-AD03-002CA615AF55}">
      <dgm:prSet phldrT="[Texto]" custT="1"/>
      <dgm:spPr>
        <a:solidFill>
          <a:schemeClr val="accent5">
            <a:lumMod val="75000"/>
          </a:schemeClr>
        </a:solidFill>
      </dgm:spPr>
      <dgm:t>
        <a:bodyPr/>
        <a:lstStyle/>
        <a:p>
          <a:pPr rtl="0"/>
          <a:r>
            <a:rPr lang="es-ES" sz="1800" b="1" i="0" u="none" dirty="0">
              <a:latin typeface="Arial" panose="020B0604020202020204" pitchFamily="34" charset="0"/>
              <a:cs typeface="Arial" panose="020B0604020202020204" pitchFamily="34" charset="0"/>
            </a:rPr>
            <a:t>LVIC</a:t>
          </a:r>
          <a:endParaRPr lang="es-ES" sz="1800" dirty="0">
            <a:latin typeface="Arial" panose="020B0604020202020204" pitchFamily="34" charset="0"/>
            <a:cs typeface="Arial" panose="020B0604020202020204" pitchFamily="34" charset="0"/>
          </a:endParaRPr>
        </a:p>
      </dgm:t>
    </dgm:pt>
    <dgm:pt modelId="{9D5D0875-E6C4-4767-9FF8-39C9C3698288}" type="parTrans" cxnId="{1D3087F2-29F3-4B39-9404-52E0F186F430}">
      <dgm:prSet/>
      <dgm:spPr/>
      <dgm:t>
        <a:bodyPr/>
        <a:lstStyle/>
        <a:p>
          <a:endParaRPr lang="es-ES"/>
        </a:p>
      </dgm:t>
    </dgm:pt>
    <dgm:pt modelId="{A563006D-D534-4679-A718-711E4AF1AABC}" type="sibTrans" cxnId="{1D3087F2-29F3-4B39-9404-52E0F186F430}">
      <dgm:prSet/>
      <dgm:spPr/>
      <dgm:t>
        <a:bodyPr/>
        <a:lstStyle/>
        <a:p>
          <a:endParaRPr lang="es-ES"/>
        </a:p>
      </dgm:t>
    </dgm:pt>
    <dgm:pt modelId="{E0D3D156-F62C-494F-BDBD-33142979B181}">
      <dgm:prSet custT="1"/>
      <dgm:spPr>
        <a:solidFill>
          <a:schemeClr val="accent5">
            <a:lumMod val="60000"/>
            <a:lumOff val="40000"/>
            <a:alpha val="90000"/>
          </a:schemeClr>
        </a:solidFill>
      </dgm:spPr>
      <dgm:t>
        <a:bodyPr/>
        <a:lstStyle/>
        <a:p>
          <a:r>
            <a:rPr lang="es-ES" sz="800" b="1" i="0" u="none" dirty="0">
              <a:latin typeface="Arial" panose="020B0604020202020204" pitchFamily="34" charset="0"/>
              <a:cs typeface="Arial" panose="020B0604020202020204" pitchFamily="34" charset="0"/>
            </a:rPr>
            <a:t>Dic. 2021</a:t>
          </a:r>
          <a:endParaRPr lang="es-ES" sz="800" dirty="0">
            <a:latin typeface="Arial" panose="020B0604020202020204" pitchFamily="34" charset="0"/>
            <a:cs typeface="Arial" panose="020B0604020202020204" pitchFamily="34" charset="0"/>
          </a:endParaRPr>
        </a:p>
      </dgm:t>
    </dgm:pt>
    <dgm:pt modelId="{9271A44A-3B99-4BF6-89BF-25906740F2E3}" type="parTrans" cxnId="{23B0B918-A24A-4E2A-A441-D198C9D299B6}">
      <dgm:prSet/>
      <dgm:spPr/>
      <dgm:t>
        <a:bodyPr/>
        <a:lstStyle/>
        <a:p>
          <a:endParaRPr lang="es-ES"/>
        </a:p>
      </dgm:t>
    </dgm:pt>
    <dgm:pt modelId="{255FA6FD-F735-4361-9372-649AB9FD7C49}" type="sibTrans" cxnId="{23B0B918-A24A-4E2A-A441-D198C9D299B6}">
      <dgm:prSet/>
      <dgm:spPr/>
      <dgm:t>
        <a:bodyPr/>
        <a:lstStyle/>
        <a:p>
          <a:endParaRPr lang="es-ES"/>
        </a:p>
      </dgm:t>
    </dgm:pt>
    <dgm:pt modelId="{FF26CB02-1F26-4956-9E03-4410CA7F9463}">
      <dgm:prSet custT="1"/>
      <dgm:spPr>
        <a:solidFill>
          <a:schemeClr val="accent5">
            <a:lumMod val="60000"/>
            <a:lumOff val="40000"/>
            <a:alpha val="90000"/>
          </a:schemeClr>
        </a:solidFill>
      </dgm:spPr>
      <dgm:t>
        <a:bodyPr/>
        <a:lstStyle/>
        <a:p>
          <a:r>
            <a:rPr lang="es-ES" sz="800" b="1" i="0" u="none" dirty="0">
              <a:latin typeface="Arial" panose="020B0604020202020204" pitchFamily="34" charset="0"/>
              <a:cs typeface="Arial" panose="020B0604020202020204" pitchFamily="34" charset="0"/>
            </a:rPr>
            <a:t>Abr. 2022</a:t>
          </a:r>
          <a:endParaRPr lang="es-ES" sz="800" dirty="0">
            <a:latin typeface="Arial" panose="020B0604020202020204" pitchFamily="34" charset="0"/>
            <a:cs typeface="Arial" panose="020B0604020202020204" pitchFamily="34" charset="0"/>
          </a:endParaRPr>
        </a:p>
      </dgm:t>
    </dgm:pt>
    <dgm:pt modelId="{0C0F5444-C3DF-4C7F-9F84-958E01D292D7}" type="parTrans" cxnId="{13F7DD01-7BE2-4908-B506-74C70090CEB4}">
      <dgm:prSet/>
      <dgm:spPr/>
      <dgm:t>
        <a:bodyPr/>
        <a:lstStyle/>
        <a:p>
          <a:endParaRPr lang="es-ES"/>
        </a:p>
      </dgm:t>
    </dgm:pt>
    <dgm:pt modelId="{1C92DA66-9C7B-4566-8DFF-E5566416FA49}" type="sibTrans" cxnId="{13F7DD01-7BE2-4908-B506-74C70090CEB4}">
      <dgm:prSet/>
      <dgm:spPr/>
      <dgm:t>
        <a:bodyPr/>
        <a:lstStyle/>
        <a:p>
          <a:endParaRPr lang="es-ES"/>
        </a:p>
      </dgm:t>
    </dgm:pt>
    <dgm:pt modelId="{58B8A9A1-F28D-48B1-AF34-BDD06C085396}">
      <dgm:prSet custT="1"/>
      <dgm:spPr>
        <a:solidFill>
          <a:schemeClr val="accent5">
            <a:lumMod val="60000"/>
            <a:lumOff val="40000"/>
            <a:alpha val="90000"/>
          </a:schemeClr>
        </a:solidFill>
        <a:ln>
          <a:solidFill>
            <a:schemeClr val="tx1">
              <a:alpha val="90000"/>
            </a:schemeClr>
          </a:solidFill>
        </a:ln>
      </dgm:spPr>
      <dgm:t>
        <a:bodyPr/>
        <a:lstStyle/>
        <a:p>
          <a:r>
            <a:rPr lang="es-ES" sz="800" b="1" dirty="0">
              <a:latin typeface="Arial" panose="020B0604020202020204" pitchFamily="34" charset="0"/>
              <a:cs typeface="Arial" panose="020B0604020202020204" pitchFamily="34" charset="0"/>
            </a:rPr>
            <a:t>Oct. 2022</a:t>
          </a:r>
        </a:p>
      </dgm:t>
    </dgm:pt>
    <dgm:pt modelId="{5508E8D0-AE00-4AA3-9136-BFF8AABF5012}" type="parTrans" cxnId="{738990A5-DA4D-4AAD-8C2D-F5B03C6C9C17}">
      <dgm:prSet/>
      <dgm:spPr/>
      <dgm:t>
        <a:bodyPr/>
        <a:lstStyle/>
        <a:p>
          <a:endParaRPr lang="es-ES"/>
        </a:p>
      </dgm:t>
    </dgm:pt>
    <dgm:pt modelId="{E1EBBDEA-9AEB-4565-8A5F-CDB510E16DD2}" type="sibTrans" cxnId="{738990A5-DA4D-4AAD-8C2D-F5B03C6C9C17}">
      <dgm:prSet/>
      <dgm:spPr/>
      <dgm:t>
        <a:bodyPr/>
        <a:lstStyle/>
        <a:p>
          <a:endParaRPr lang="es-ES"/>
        </a:p>
      </dgm:t>
    </dgm:pt>
    <dgm:pt modelId="{60FB7978-306F-4CC7-B66E-FA1F20D2B0BC}">
      <dgm:prSet custT="1"/>
      <dgm:spPr>
        <a:solidFill>
          <a:schemeClr val="accent5">
            <a:lumMod val="20000"/>
            <a:lumOff val="80000"/>
            <a:alpha val="90000"/>
          </a:schemeClr>
        </a:solidFill>
      </dgm:spPr>
      <dgm:t>
        <a:bodyPr/>
        <a:lstStyle/>
        <a:p>
          <a:r>
            <a:rPr lang="es-ES" sz="800" b="1" i="0" u="none" dirty="0">
              <a:latin typeface="Arial" panose="020B0604020202020204" pitchFamily="34" charset="0"/>
              <a:cs typeface="Arial" panose="020B0604020202020204" pitchFamily="34" charset="0"/>
            </a:rPr>
            <a:t>Feb. – Jul. 2023 </a:t>
          </a:r>
          <a:endParaRPr lang="es-ES" sz="800" dirty="0">
            <a:latin typeface="Arial" panose="020B0604020202020204" pitchFamily="34" charset="0"/>
            <a:cs typeface="Arial" panose="020B0604020202020204" pitchFamily="34" charset="0"/>
          </a:endParaRPr>
        </a:p>
      </dgm:t>
    </dgm:pt>
    <dgm:pt modelId="{A37B7C14-767A-4AB8-9C56-5EF69E249B08}" type="parTrans" cxnId="{1F98CD7A-7137-41DD-958C-429E4D8D34C0}">
      <dgm:prSet/>
      <dgm:spPr/>
      <dgm:t>
        <a:bodyPr/>
        <a:lstStyle/>
        <a:p>
          <a:endParaRPr lang="es-ES"/>
        </a:p>
      </dgm:t>
    </dgm:pt>
    <dgm:pt modelId="{173B72C1-3C30-4B45-9E5C-A8C127E25D07}" type="sibTrans" cxnId="{1F98CD7A-7137-41DD-958C-429E4D8D34C0}">
      <dgm:prSet/>
      <dgm:spPr/>
      <dgm:t>
        <a:bodyPr/>
        <a:lstStyle/>
        <a:p>
          <a:endParaRPr lang="es-ES"/>
        </a:p>
      </dgm:t>
    </dgm:pt>
    <dgm:pt modelId="{AAC87A14-889E-4E50-B28D-386D6357E4B1}">
      <dgm:prSet custT="1"/>
      <dgm:spPr>
        <a:solidFill>
          <a:schemeClr val="accent5">
            <a:lumMod val="20000"/>
            <a:lumOff val="80000"/>
            <a:alpha val="90000"/>
          </a:schemeClr>
        </a:solidFill>
      </dgm:spPr>
      <dgm:t>
        <a:bodyPr/>
        <a:lstStyle/>
        <a:p>
          <a:r>
            <a:rPr lang="es-ES" sz="800" b="1" i="0" u="none" dirty="0">
              <a:latin typeface="Arial" panose="020B0604020202020204" pitchFamily="34" charset="0"/>
              <a:cs typeface="Arial" panose="020B0604020202020204" pitchFamily="34" charset="0"/>
            </a:rPr>
            <a:t>Mayo – Jun. 2023</a:t>
          </a:r>
          <a:endParaRPr lang="es-ES" sz="800" dirty="0">
            <a:latin typeface="Arial" panose="020B0604020202020204" pitchFamily="34" charset="0"/>
            <a:cs typeface="Arial" panose="020B0604020202020204" pitchFamily="34" charset="0"/>
          </a:endParaRPr>
        </a:p>
      </dgm:t>
    </dgm:pt>
    <dgm:pt modelId="{14430268-8DCF-4D88-B0AF-1E0FD4FFE4AA}" type="parTrans" cxnId="{D709532C-F314-42A8-9ACF-22684C3891C3}">
      <dgm:prSet/>
      <dgm:spPr/>
      <dgm:t>
        <a:bodyPr/>
        <a:lstStyle/>
        <a:p>
          <a:endParaRPr lang="es-ES"/>
        </a:p>
      </dgm:t>
    </dgm:pt>
    <dgm:pt modelId="{A042FEC3-813B-49FA-9338-D8170363D414}" type="sibTrans" cxnId="{D709532C-F314-42A8-9ACF-22684C3891C3}">
      <dgm:prSet/>
      <dgm:spPr/>
      <dgm:t>
        <a:bodyPr/>
        <a:lstStyle/>
        <a:p>
          <a:endParaRPr lang="es-ES"/>
        </a:p>
      </dgm:t>
    </dgm:pt>
    <dgm:pt modelId="{5AAADCFE-8129-407C-9985-83C25C5CA526}">
      <dgm:prSet custT="1"/>
      <dgm:spPr>
        <a:solidFill>
          <a:schemeClr val="accent5">
            <a:lumMod val="20000"/>
            <a:lumOff val="80000"/>
            <a:alpha val="90000"/>
          </a:schemeClr>
        </a:solidFill>
      </dgm:spPr>
      <dgm:t>
        <a:bodyPr/>
        <a:lstStyle/>
        <a:p>
          <a:r>
            <a:rPr lang="es-ES" sz="800" b="1" i="0" u="none" dirty="0">
              <a:latin typeface="Arial" panose="020B0604020202020204" pitchFamily="34" charset="0"/>
              <a:cs typeface="Arial" panose="020B0604020202020204" pitchFamily="34" charset="0"/>
            </a:rPr>
            <a:t>Nov. 2023</a:t>
          </a:r>
          <a:endParaRPr lang="es-ES" sz="800" dirty="0">
            <a:latin typeface="Arial" panose="020B0604020202020204" pitchFamily="34" charset="0"/>
            <a:cs typeface="Arial" panose="020B0604020202020204" pitchFamily="34" charset="0"/>
          </a:endParaRPr>
        </a:p>
      </dgm:t>
    </dgm:pt>
    <dgm:pt modelId="{E763210C-539C-4169-9A50-AA18E5D2EAE6}" type="parTrans" cxnId="{7E116A56-0D91-4CC6-9032-9357E0336183}">
      <dgm:prSet/>
      <dgm:spPr/>
      <dgm:t>
        <a:bodyPr/>
        <a:lstStyle/>
        <a:p>
          <a:endParaRPr lang="es-ES"/>
        </a:p>
      </dgm:t>
    </dgm:pt>
    <dgm:pt modelId="{75B3A495-B98B-445B-A361-E9DBD659B258}" type="sibTrans" cxnId="{7E116A56-0D91-4CC6-9032-9357E0336183}">
      <dgm:prSet/>
      <dgm:spPr/>
      <dgm:t>
        <a:bodyPr/>
        <a:lstStyle/>
        <a:p>
          <a:endParaRPr lang="es-ES"/>
        </a:p>
      </dgm:t>
    </dgm:pt>
    <dgm:pt modelId="{FACFA148-C56E-4717-8F73-02FCB342079B}">
      <dgm:prSet custT="1"/>
      <dgm:spPr>
        <a:solidFill>
          <a:schemeClr val="accent5">
            <a:lumMod val="20000"/>
            <a:lumOff val="80000"/>
            <a:alpha val="90000"/>
          </a:schemeClr>
        </a:solidFill>
      </dgm:spPr>
      <dgm:t>
        <a:bodyPr/>
        <a:lstStyle/>
        <a:p>
          <a:endParaRPr lang="es-ES" sz="700" dirty="0">
            <a:latin typeface="Arial" panose="020B0604020202020204" pitchFamily="34" charset="0"/>
            <a:cs typeface="Arial" panose="020B0604020202020204" pitchFamily="34" charset="0"/>
          </a:endParaRPr>
        </a:p>
      </dgm:t>
    </dgm:pt>
    <dgm:pt modelId="{A60714E8-4313-4E52-8919-1CC4B28DB06B}" type="parTrans" cxnId="{E6552BB1-1B4A-4589-99F9-CB2FF22BB8CD}">
      <dgm:prSet/>
      <dgm:spPr/>
      <dgm:t>
        <a:bodyPr/>
        <a:lstStyle/>
        <a:p>
          <a:endParaRPr lang="es-ES"/>
        </a:p>
      </dgm:t>
    </dgm:pt>
    <dgm:pt modelId="{00009064-B85D-42EC-A5CB-25C359A26860}" type="sibTrans" cxnId="{E6552BB1-1B4A-4589-99F9-CB2FF22BB8CD}">
      <dgm:prSet/>
      <dgm:spPr/>
      <dgm:t>
        <a:bodyPr/>
        <a:lstStyle/>
        <a:p>
          <a:endParaRPr lang="es-ES"/>
        </a:p>
      </dgm:t>
    </dgm:pt>
    <dgm:pt modelId="{A06F4A57-6521-4769-ACBA-E399AFEBC4DE}">
      <dgm:prSet custT="1"/>
      <dgm:spPr>
        <a:solidFill>
          <a:schemeClr val="accent5">
            <a:lumMod val="20000"/>
            <a:lumOff val="80000"/>
            <a:alpha val="90000"/>
          </a:schemeClr>
        </a:solidFill>
      </dgm:spPr>
      <dgm:t>
        <a:bodyPr/>
        <a:lstStyle/>
        <a:p>
          <a:endParaRPr lang="es-ES" sz="700" dirty="0">
            <a:latin typeface="Arial" panose="020B0604020202020204" pitchFamily="34" charset="0"/>
            <a:cs typeface="Arial" panose="020B0604020202020204" pitchFamily="34" charset="0"/>
          </a:endParaRPr>
        </a:p>
      </dgm:t>
    </dgm:pt>
    <dgm:pt modelId="{838AFF37-E40E-43C6-9B6F-E0657B5463F4}" type="parTrans" cxnId="{087BB31D-2B42-402F-9462-E20D4A01485A}">
      <dgm:prSet/>
      <dgm:spPr/>
      <dgm:t>
        <a:bodyPr/>
        <a:lstStyle/>
        <a:p>
          <a:endParaRPr lang="es-ES"/>
        </a:p>
      </dgm:t>
    </dgm:pt>
    <dgm:pt modelId="{810A6F8C-8AC4-41C9-A412-869A8EF37E47}" type="sibTrans" cxnId="{087BB31D-2B42-402F-9462-E20D4A01485A}">
      <dgm:prSet/>
      <dgm:spPr/>
      <dgm:t>
        <a:bodyPr/>
        <a:lstStyle/>
        <a:p>
          <a:endParaRPr lang="es-ES"/>
        </a:p>
      </dgm:t>
    </dgm:pt>
    <dgm:pt modelId="{750A1505-D7C3-43B8-8FFE-BD3CDA5931AB}">
      <dgm:prSet custT="1"/>
      <dgm:spPr>
        <a:solidFill>
          <a:schemeClr val="accent5">
            <a:lumMod val="20000"/>
            <a:lumOff val="80000"/>
            <a:alpha val="90000"/>
          </a:schemeClr>
        </a:solidFill>
      </dgm:spPr>
      <dgm:t>
        <a:bodyPr/>
        <a:lstStyle/>
        <a:p>
          <a:endParaRPr lang="es-ES" sz="700" dirty="0">
            <a:latin typeface="Arial" panose="020B0604020202020204" pitchFamily="34" charset="0"/>
            <a:cs typeface="Arial" panose="020B0604020202020204" pitchFamily="34" charset="0"/>
          </a:endParaRPr>
        </a:p>
      </dgm:t>
    </dgm:pt>
    <dgm:pt modelId="{7B744FA7-FADE-460D-A36D-B922A377E3C9}" type="parTrans" cxnId="{8A4BBE7A-E055-4FA1-8AFB-D4F69D74688E}">
      <dgm:prSet/>
      <dgm:spPr/>
      <dgm:t>
        <a:bodyPr/>
        <a:lstStyle/>
        <a:p>
          <a:endParaRPr lang="es-ES"/>
        </a:p>
      </dgm:t>
    </dgm:pt>
    <dgm:pt modelId="{E7C3F956-4E8D-4466-89D8-3053DFBB6BA2}" type="sibTrans" cxnId="{8A4BBE7A-E055-4FA1-8AFB-D4F69D74688E}">
      <dgm:prSet/>
      <dgm:spPr/>
      <dgm:t>
        <a:bodyPr/>
        <a:lstStyle/>
        <a:p>
          <a:endParaRPr lang="es-ES"/>
        </a:p>
      </dgm:t>
    </dgm:pt>
    <dgm:pt modelId="{B7430782-B06B-41CF-BB57-0F4A428E6DC0}">
      <dgm:prSet custT="1"/>
      <dgm:spPr>
        <a:solidFill>
          <a:schemeClr val="accent5">
            <a:lumMod val="20000"/>
            <a:lumOff val="80000"/>
            <a:alpha val="90000"/>
          </a:schemeClr>
        </a:solidFill>
      </dgm:spPr>
      <dgm:t>
        <a:bodyPr/>
        <a:lstStyle/>
        <a:p>
          <a:endParaRPr lang="es-ES" sz="700" dirty="0">
            <a:latin typeface="Arial" panose="020B0604020202020204" pitchFamily="34" charset="0"/>
            <a:cs typeface="Arial" panose="020B0604020202020204" pitchFamily="34" charset="0"/>
          </a:endParaRPr>
        </a:p>
      </dgm:t>
    </dgm:pt>
    <dgm:pt modelId="{808B7F8C-5318-4991-98EC-220E7F708F14}" type="parTrans" cxnId="{6210743B-7E64-440B-BE40-C8F5AF0E78E4}">
      <dgm:prSet/>
      <dgm:spPr/>
      <dgm:t>
        <a:bodyPr/>
        <a:lstStyle/>
        <a:p>
          <a:endParaRPr lang="es-ES"/>
        </a:p>
      </dgm:t>
    </dgm:pt>
    <dgm:pt modelId="{2DAD8584-A5A2-4062-A6AA-4E9BF2FD2DE7}" type="sibTrans" cxnId="{6210743B-7E64-440B-BE40-C8F5AF0E78E4}">
      <dgm:prSet/>
      <dgm:spPr/>
      <dgm:t>
        <a:bodyPr/>
        <a:lstStyle/>
        <a:p>
          <a:endParaRPr lang="es-ES"/>
        </a:p>
      </dgm:t>
    </dgm:pt>
    <dgm:pt modelId="{B8DE0A8D-EFC8-4753-B7EC-5A5F7F26A59C}">
      <dgm:prSet custT="1"/>
      <dgm:spPr>
        <a:solidFill>
          <a:schemeClr val="accent5">
            <a:lumMod val="20000"/>
            <a:lumOff val="80000"/>
            <a:alpha val="90000"/>
          </a:schemeClr>
        </a:solidFill>
      </dgm:spPr>
      <dgm:t>
        <a:bodyPr/>
        <a:lstStyle/>
        <a:p>
          <a:endParaRPr lang="es-ES" sz="700" dirty="0">
            <a:latin typeface="Arial" panose="020B0604020202020204" pitchFamily="34" charset="0"/>
            <a:cs typeface="Arial" panose="020B0604020202020204" pitchFamily="34" charset="0"/>
          </a:endParaRPr>
        </a:p>
      </dgm:t>
    </dgm:pt>
    <dgm:pt modelId="{2CC2A3C6-1E3B-4C9C-96F2-FA38046F289D}" type="parTrans" cxnId="{174C95F3-408D-42DF-A12C-AE780B9BDBEB}">
      <dgm:prSet/>
      <dgm:spPr/>
      <dgm:t>
        <a:bodyPr/>
        <a:lstStyle/>
        <a:p>
          <a:endParaRPr lang="es-ES"/>
        </a:p>
      </dgm:t>
    </dgm:pt>
    <dgm:pt modelId="{944279BE-402F-4BF3-9DBD-A6EC787FAF7A}" type="sibTrans" cxnId="{174C95F3-408D-42DF-A12C-AE780B9BDBEB}">
      <dgm:prSet/>
      <dgm:spPr/>
      <dgm:t>
        <a:bodyPr/>
        <a:lstStyle/>
        <a:p>
          <a:endParaRPr lang="es-ES"/>
        </a:p>
      </dgm:t>
    </dgm:pt>
    <dgm:pt modelId="{D6516817-776C-46F1-B921-688B2657BEEB}">
      <dgm:prSet custT="1"/>
      <dgm:spPr>
        <a:solidFill>
          <a:schemeClr val="accent5">
            <a:lumMod val="20000"/>
            <a:lumOff val="80000"/>
            <a:alpha val="90000"/>
          </a:schemeClr>
        </a:solidFill>
      </dgm:spPr>
      <dgm:t>
        <a:bodyPr/>
        <a:lstStyle/>
        <a:p>
          <a:endParaRPr lang="es-ES" sz="700" dirty="0">
            <a:latin typeface="Arial" panose="020B0604020202020204" pitchFamily="34" charset="0"/>
            <a:cs typeface="Arial" panose="020B0604020202020204" pitchFamily="34" charset="0"/>
          </a:endParaRPr>
        </a:p>
      </dgm:t>
    </dgm:pt>
    <dgm:pt modelId="{76276486-86B0-41B3-B5B1-55266D8EEA60}" type="parTrans" cxnId="{1F031A27-28F1-4A92-B3FE-9665D832760B}">
      <dgm:prSet/>
      <dgm:spPr/>
      <dgm:t>
        <a:bodyPr/>
        <a:lstStyle/>
        <a:p>
          <a:endParaRPr lang="es-ES"/>
        </a:p>
      </dgm:t>
    </dgm:pt>
    <dgm:pt modelId="{5648586E-0133-4B28-993D-22C1E0F9EA32}" type="sibTrans" cxnId="{1F031A27-28F1-4A92-B3FE-9665D832760B}">
      <dgm:prSet/>
      <dgm:spPr/>
      <dgm:t>
        <a:bodyPr/>
        <a:lstStyle/>
        <a:p>
          <a:endParaRPr lang="es-ES"/>
        </a:p>
      </dgm:t>
    </dgm:pt>
    <dgm:pt modelId="{C4F4431C-9EA2-4F37-BB0B-5A46856359DA}" type="pres">
      <dgm:prSet presAssocID="{38ECF213-B063-4CFD-A966-E78153EB8326}" presName="Name0" presStyleCnt="0">
        <dgm:presLayoutVars>
          <dgm:chPref val="3"/>
          <dgm:dir/>
          <dgm:animLvl val="lvl"/>
          <dgm:resizeHandles/>
        </dgm:presLayoutVars>
      </dgm:prSet>
      <dgm:spPr/>
    </dgm:pt>
    <dgm:pt modelId="{28ED72B8-B0AF-4C8D-B5DA-45F0963ABF63}" type="pres">
      <dgm:prSet presAssocID="{AC97E472-7FD4-4AB7-AD03-002CA615AF55}" presName="horFlow" presStyleCnt="0"/>
      <dgm:spPr/>
    </dgm:pt>
    <dgm:pt modelId="{0D9D66C7-641D-4384-9247-27A93CFD9774}" type="pres">
      <dgm:prSet presAssocID="{AC97E472-7FD4-4AB7-AD03-002CA615AF55}" presName="bigChev" presStyleLbl="node1" presStyleIdx="0" presStyleCnt="1"/>
      <dgm:spPr/>
    </dgm:pt>
    <dgm:pt modelId="{F7D6AD76-E02C-4F7C-B896-34060DBC1A5F}" type="pres">
      <dgm:prSet presAssocID="{9271A44A-3B99-4BF6-89BF-25906740F2E3}" presName="parTrans" presStyleCnt="0"/>
      <dgm:spPr/>
    </dgm:pt>
    <dgm:pt modelId="{2746B36B-16C9-4447-ABCB-FA66D6D1E0DC}" type="pres">
      <dgm:prSet presAssocID="{E0D3D156-F62C-494F-BDBD-33142979B181}" presName="node" presStyleLbl="alignAccFollowNode1" presStyleIdx="0" presStyleCnt="12">
        <dgm:presLayoutVars>
          <dgm:bulletEnabled val="1"/>
        </dgm:presLayoutVars>
      </dgm:prSet>
      <dgm:spPr/>
    </dgm:pt>
    <dgm:pt modelId="{D4B37125-C24A-49EA-AF37-AD39530F5AAB}" type="pres">
      <dgm:prSet presAssocID="{255FA6FD-F735-4361-9372-649AB9FD7C49}" presName="sibTrans" presStyleCnt="0"/>
      <dgm:spPr/>
    </dgm:pt>
    <dgm:pt modelId="{127B8425-1C12-4248-9C7C-FCDACF1C9EE8}" type="pres">
      <dgm:prSet presAssocID="{FF26CB02-1F26-4956-9E03-4410CA7F9463}" presName="node" presStyleLbl="alignAccFollowNode1" presStyleIdx="1" presStyleCnt="12">
        <dgm:presLayoutVars>
          <dgm:bulletEnabled val="1"/>
        </dgm:presLayoutVars>
      </dgm:prSet>
      <dgm:spPr/>
    </dgm:pt>
    <dgm:pt modelId="{9EB7BAEE-D070-4A1A-B0F4-91A7168CDCBE}" type="pres">
      <dgm:prSet presAssocID="{1C92DA66-9C7B-4566-8DFF-E5566416FA49}" presName="sibTrans" presStyleCnt="0"/>
      <dgm:spPr/>
    </dgm:pt>
    <dgm:pt modelId="{7A8EB7A6-3F8B-4723-B38C-6E66A904FA4C}" type="pres">
      <dgm:prSet presAssocID="{58B8A9A1-F28D-48B1-AF34-BDD06C085396}" presName="node" presStyleLbl="alignAccFollowNode1" presStyleIdx="2" presStyleCnt="12">
        <dgm:presLayoutVars>
          <dgm:bulletEnabled val="1"/>
        </dgm:presLayoutVars>
      </dgm:prSet>
      <dgm:spPr/>
    </dgm:pt>
    <dgm:pt modelId="{E5D6A039-43D0-45EA-8A8A-EC2F3CC5964B}" type="pres">
      <dgm:prSet presAssocID="{E1EBBDEA-9AEB-4565-8A5F-CDB510E16DD2}" presName="sibTrans" presStyleCnt="0"/>
      <dgm:spPr/>
    </dgm:pt>
    <dgm:pt modelId="{63FC2B4C-257E-4C4C-94FF-039C49185440}" type="pres">
      <dgm:prSet presAssocID="{60FB7978-306F-4CC7-B66E-FA1F20D2B0BC}" presName="node" presStyleLbl="alignAccFollowNode1" presStyleIdx="3" presStyleCnt="12">
        <dgm:presLayoutVars>
          <dgm:bulletEnabled val="1"/>
        </dgm:presLayoutVars>
      </dgm:prSet>
      <dgm:spPr/>
    </dgm:pt>
    <dgm:pt modelId="{269654B2-D8BF-4D9A-B162-BD22EE9660CE}" type="pres">
      <dgm:prSet presAssocID="{173B72C1-3C30-4B45-9E5C-A8C127E25D07}" presName="sibTrans" presStyleCnt="0"/>
      <dgm:spPr/>
    </dgm:pt>
    <dgm:pt modelId="{73460549-9402-40AF-A237-94E47ACFCE82}" type="pres">
      <dgm:prSet presAssocID="{AAC87A14-889E-4E50-B28D-386D6357E4B1}" presName="node" presStyleLbl="alignAccFollowNode1" presStyleIdx="4" presStyleCnt="12">
        <dgm:presLayoutVars>
          <dgm:bulletEnabled val="1"/>
        </dgm:presLayoutVars>
      </dgm:prSet>
      <dgm:spPr/>
    </dgm:pt>
    <dgm:pt modelId="{CADABFA8-62C3-41EF-82FE-576EFBC5F642}" type="pres">
      <dgm:prSet presAssocID="{A042FEC3-813B-49FA-9338-D8170363D414}" presName="sibTrans" presStyleCnt="0"/>
      <dgm:spPr/>
    </dgm:pt>
    <dgm:pt modelId="{922B65D7-32AC-4C2F-B119-D43E92E80CD2}" type="pres">
      <dgm:prSet presAssocID="{5AAADCFE-8129-407C-9985-83C25C5CA526}" presName="node" presStyleLbl="alignAccFollowNode1" presStyleIdx="5" presStyleCnt="12">
        <dgm:presLayoutVars>
          <dgm:bulletEnabled val="1"/>
        </dgm:presLayoutVars>
      </dgm:prSet>
      <dgm:spPr/>
    </dgm:pt>
    <dgm:pt modelId="{C44997A0-A9DE-4060-B5F2-4016FA9DD4E7}" type="pres">
      <dgm:prSet presAssocID="{75B3A495-B98B-445B-A361-E9DBD659B258}" presName="sibTrans" presStyleCnt="0"/>
      <dgm:spPr/>
    </dgm:pt>
    <dgm:pt modelId="{1AA02F9F-AB96-4112-A913-6B11D592F0CB}" type="pres">
      <dgm:prSet presAssocID="{FACFA148-C56E-4717-8F73-02FCB342079B}" presName="node" presStyleLbl="alignAccFollowNode1" presStyleIdx="6" presStyleCnt="12">
        <dgm:presLayoutVars>
          <dgm:bulletEnabled val="1"/>
        </dgm:presLayoutVars>
      </dgm:prSet>
      <dgm:spPr/>
    </dgm:pt>
    <dgm:pt modelId="{40E7DFAB-DD6D-4D61-88D5-4869A0FEC2F9}" type="pres">
      <dgm:prSet presAssocID="{00009064-B85D-42EC-A5CB-25C359A26860}" presName="sibTrans" presStyleCnt="0"/>
      <dgm:spPr/>
    </dgm:pt>
    <dgm:pt modelId="{555BC7EE-3A32-401C-8004-2CD67F6AA883}" type="pres">
      <dgm:prSet presAssocID="{A06F4A57-6521-4769-ACBA-E399AFEBC4DE}" presName="node" presStyleLbl="alignAccFollowNode1" presStyleIdx="7" presStyleCnt="12">
        <dgm:presLayoutVars>
          <dgm:bulletEnabled val="1"/>
        </dgm:presLayoutVars>
      </dgm:prSet>
      <dgm:spPr/>
    </dgm:pt>
    <dgm:pt modelId="{ED71576C-EDB4-45BF-AE67-FF0C101A2543}" type="pres">
      <dgm:prSet presAssocID="{810A6F8C-8AC4-41C9-A412-869A8EF37E47}" presName="sibTrans" presStyleCnt="0"/>
      <dgm:spPr/>
    </dgm:pt>
    <dgm:pt modelId="{D459CB62-BA88-47D2-8914-5EC5ED90A742}" type="pres">
      <dgm:prSet presAssocID="{750A1505-D7C3-43B8-8FFE-BD3CDA5931AB}" presName="node" presStyleLbl="alignAccFollowNode1" presStyleIdx="8" presStyleCnt="12">
        <dgm:presLayoutVars>
          <dgm:bulletEnabled val="1"/>
        </dgm:presLayoutVars>
      </dgm:prSet>
      <dgm:spPr/>
    </dgm:pt>
    <dgm:pt modelId="{AFC4A428-8A20-4E94-83F4-FA8F5FF15059}" type="pres">
      <dgm:prSet presAssocID="{E7C3F956-4E8D-4466-89D8-3053DFBB6BA2}" presName="sibTrans" presStyleCnt="0"/>
      <dgm:spPr/>
    </dgm:pt>
    <dgm:pt modelId="{EA5E2252-13AD-4FB9-809C-6C27EBAD70A7}" type="pres">
      <dgm:prSet presAssocID="{B7430782-B06B-41CF-BB57-0F4A428E6DC0}" presName="node" presStyleLbl="alignAccFollowNode1" presStyleIdx="9" presStyleCnt="12">
        <dgm:presLayoutVars>
          <dgm:bulletEnabled val="1"/>
        </dgm:presLayoutVars>
      </dgm:prSet>
      <dgm:spPr/>
    </dgm:pt>
    <dgm:pt modelId="{7372605C-71DA-45A2-8D51-04D647BEF3AA}" type="pres">
      <dgm:prSet presAssocID="{2DAD8584-A5A2-4062-A6AA-4E9BF2FD2DE7}" presName="sibTrans" presStyleCnt="0"/>
      <dgm:spPr/>
    </dgm:pt>
    <dgm:pt modelId="{2BF366CB-44EF-4FC8-8EEF-064399335293}" type="pres">
      <dgm:prSet presAssocID="{B8DE0A8D-EFC8-4753-B7EC-5A5F7F26A59C}" presName="node" presStyleLbl="alignAccFollowNode1" presStyleIdx="10" presStyleCnt="12">
        <dgm:presLayoutVars>
          <dgm:bulletEnabled val="1"/>
        </dgm:presLayoutVars>
      </dgm:prSet>
      <dgm:spPr/>
    </dgm:pt>
    <dgm:pt modelId="{14A99AE7-3312-426A-861A-855B383D0095}" type="pres">
      <dgm:prSet presAssocID="{944279BE-402F-4BF3-9DBD-A6EC787FAF7A}" presName="sibTrans" presStyleCnt="0"/>
      <dgm:spPr/>
    </dgm:pt>
    <dgm:pt modelId="{768C8D81-DB66-485F-AE64-8DC987BD79DE}" type="pres">
      <dgm:prSet presAssocID="{D6516817-776C-46F1-B921-688B2657BEEB}" presName="node" presStyleLbl="alignAccFollowNode1" presStyleIdx="11" presStyleCnt="12">
        <dgm:presLayoutVars>
          <dgm:bulletEnabled val="1"/>
        </dgm:presLayoutVars>
      </dgm:prSet>
      <dgm:spPr/>
    </dgm:pt>
  </dgm:ptLst>
  <dgm:cxnLst>
    <dgm:cxn modelId="{13F7DD01-7BE2-4908-B506-74C70090CEB4}" srcId="{AC97E472-7FD4-4AB7-AD03-002CA615AF55}" destId="{FF26CB02-1F26-4956-9E03-4410CA7F9463}" srcOrd="1" destOrd="0" parTransId="{0C0F5444-C3DF-4C7F-9F84-958E01D292D7}" sibTransId="{1C92DA66-9C7B-4566-8DFF-E5566416FA49}"/>
    <dgm:cxn modelId="{D766BD03-AF26-4BAF-9FF5-E650DE7CF2F8}" type="presOf" srcId="{A06F4A57-6521-4769-ACBA-E399AFEBC4DE}" destId="{555BC7EE-3A32-401C-8004-2CD67F6AA883}" srcOrd="0" destOrd="0" presId="urn:microsoft.com/office/officeart/2005/8/layout/lProcess3"/>
    <dgm:cxn modelId="{2A61150A-02F8-49FA-A0EB-E3B345157D16}" type="presOf" srcId="{FF26CB02-1F26-4956-9E03-4410CA7F9463}" destId="{127B8425-1C12-4248-9C7C-FCDACF1C9EE8}" srcOrd="0" destOrd="0" presId="urn:microsoft.com/office/officeart/2005/8/layout/lProcess3"/>
    <dgm:cxn modelId="{23B0B918-A24A-4E2A-A441-D198C9D299B6}" srcId="{AC97E472-7FD4-4AB7-AD03-002CA615AF55}" destId="{E0D3D156-F62C-494F-BDBD-33142979B181}" srcOrd="0" destOrd="0" parTransId="{9271A44A-3B99-4BF6-89BF-25906740F2E3}" sibTransId="{255FA6FD-F735-4361-9372-649AB9FD7C49}"/>
    <dgm:cxn modelId="{087BB31D-2B42-402F-9462-E20D4A01485A}" srcId="{AC97E472-7FD4-4AB7-AD03-002CA615AF55}" destId="{A06F4A57-6521-4769-ACBA-E399AFEBC4DE}" srcOrd="7" destOrd="0" parTransId="{838AFF37-E40E-43C6-9B6F-E0657B5463F4}" sibTransId="{810A6F8C-8AC4-41C9-A412-869A8EF37E47}"/>
    <dgm:cxn modelId="{73855720-1BE9-4BE9-8E2A-2CB8B42BF85E}" type="presOf" srcId="{B8DE0A8D-EFC8-4753-B7EC-5A5F7F26A59C}" destId="{2BF366CB-44EF-4FC8-8EEF-064399335293}" srcOrd="0" destOrd="0" presId="urn:microsoft.com/office/officeart/2005/8/layout/lProcess3"/>
    <dgm:cxn modelId="{1F031A27-28F1-4A92-B3FE-9665D832760B}" srcId="{AC97E472-7FD4-4AB7-AD03-002CA615AF55}" destId="{D6516817-776C-46F1-B921-688B2657BEEB}" srcOrd="11" destOrd="0" parTransId="{76276486-86B0-41B3-B5B1-55266D8EEA60}" sibTransId="{5648586E-0133-4B28-993D-22C1E0F9EA32}"/>
    <dgm:cxn modelId="{D709532C-F314-42A8-9ACF-22684C3891C3}" srcId="{AC97E472-7FD4-4AB7-AD03-002CA615AF55}" destId="{AAC87A14-889E-4E50-B28D-386D6357E4B1}" srcOrd="4" destOrd="0" parTransId="{14430268-8DCF-4D88-B0AF-1E0FD4FFE4AA}" sibTransId="{A042FEC3-813B-49FA-9338-D8170363D414}"/>
    <dgm:cxn modelId="{FF667030-D9E4-473D-80FE-A203BD1543B7}" type="presOf" srcId="{AAC87A14-889E-4E50-B28D-386D6357E4B1}" destId="{73460549-9402-40AF-A237-94E47ACFCE82}" srcOrd="0" destOrd="0" presId="urn:microsoft.com/office/officeart/2005/8/layout/lProcess3"/>
    <dgm:cxn modelId="{2AC78B32-B963-4721-B213-E9CB9B59D3BC}" type="presOf" srcId="{750A1505-D7C3-43B8-8FFE-BD3CDA5931AB}" destId="{D459CB62-BA88-47D2-8914-5EC5ED90A742}" srcOrd="0" destOrd="0" presId="urn:microsoft.com/office/officeart/2005/8/layout/lProcess3"/>
    <dgm:cxn modelId="{6210743B-7E64-440B-BE40-C8F5AF0E78E4}" srcId="{AC97E472-7FD4-4AB7-AD03-002CA615AF55}" destId="{B7430782-B06B-41CF-BB57-0F4A428E6DC0}" srcOrd="9" destOrd="0" parTransId="{808B7F8C-5318-4991-98EC-220E7F708F14}" sibTransId="{2DAD8584-A5A2-4062-A6AA-4E9BF2FD2DE7}"/>
    <dgm:cxn modelId="{7973AB65-F8FD-46CF-A176-46A8D9EECD66}" type="presOf" srcId="{E0D3D156-F62C-494F-BDBD-33142979B181}" destId="{2746B36B-16C9-4447-ABCB-FA66D6D1E0DC}" srcOrd="0" destOrd="0" presId="urn:microsoft.com/office/officeart/2005/8/layout/lProcess3"/>
    <dgm:cxn modelId="{5EE05566-12E2-4C24-A25B-ED668AE27E88}" type="presOf" srcId="{AC97E472-7FD4-4AB7-AD03-002CA615AF55}" destId="{0D9D66C7-641D-4384-9247-27A93CFD9774}" srcOrd="0" destOrd="0" presId="urn:microsoft.com/office/officeart/2005/8/layout/lProcess3"/>
    <dgm:cxn modelId="{D39D636D-CD46-4BD5-BA56-0027D68B8E88}" type="presOf" srcId="{60FB7978-306F-4CC7-B66E-FA1F20D2B0BC}" destId="{63FC2B4C-257E-4C4C-94FF-039C49185440}" srcOrd="0" destOrd="0" presId="urn:microsoft.com/office/officeart/2005/8/layout/lProcess3"/>
    <dgm:cxn modelId="{007FAC6F-B115-4F40-8135-A353CBB79DA0}" type="presOf" srcId="{D6516817-776C-46F1-B921-688B2657BEEB}" destId="{768C8D81-DB66-485F-AE64-8DC987BD79DE}" srcOrd="0" destOrd="0" presId="urn:microsoft.com/office/officeart/2005/8/layout/lProcess3"/>
    <dgm:cxn modelId="{7E116A56-0D91-4CC6-9032-9357E0336183}" srcId="{AC97E472-7FD4-4AB7-AD03-002CA615AF55}" destId="{5AAADCFE-8129-407C-9985-83C25C5CA526}" srcOrd="5" destOrd="0" parTransId="{E763210C-539C-4169-9A50-AA18E5D2EAE6}" sibTransId="{75B3A495-B98B-445B-A361-E9DBD659B258}"/>
    <dgm:cxn modelId="{8A4BBE7A-E055-4FA1-8AFB-D4F69D74688E}" srcId="{AC97E472-7FD4-4AB7-AD03-002CA615AF55}" destId="{750A1505-D7C3-43B8-8FFE-BD3CDA5931AB}" srcOrd="8" destOrd="0" parTransId="{7B744FA7-FADE-460D-A36D-B922A377E3C9}" sibTransId="{E7C3F956-4E8D-4466-89D8-3053DFBB6BA2}"/>
    <dgm:cxn modelId="{1F98CD7A-7137-41DD-958C-429E4D8D34C0}" srcId="{AC97E472-7FD4-4AB7-AD03-002CA615AF55}" destId="{60FB7978-306F-4CC7-B66E-FA1F20D2B0BC}" srcOrd="3" destOrd="0" parTransId="{A37B7C14-767A-4AB8-9C56-5EF69E249B08}" sibTransId="{173B72C1-3C30-4B45-9E5C-A8C127E25D07}"/>
    <dgm:cxn modelId="{5A10DD92-2517-4860-AB53-013CFADD512B}" type="presOf" srcId="{58B8A9A1-F28D-48B1-AF34-BDD06C085396}" destId="{7A8EB7A6-3F8B-4723-B38C-6E66A904FA4C}" srcOrd="0" destOrd="0" presId="urn:microsoft.com/office/officeart/2005/8/layout/lProcess3"/>
    <dgm:cxn modelId="{738990A5-DA4D-4AAD-8C2D-F5B03C6C9C17}" srcId="{AC97E472-7FD4-4AB7-AD03-002CA615AF55}" destId="{58B8A9A1-F28D-48B1-AF34-BDD06C085396}" srcOrd="2" destOrd="0" parTransId="{5508E8D0-AE00-4AA3-9136-BFF8AABF5012}" sibTransId="{E1EBBDEA-9AEB-4565-8A5F-CDB510E16DD2}"/>
    <dgm:cxn modelId="{43D392A9-4EA7-4FFC-AA34-B32F085CB473}" type="presOf" srcId="{FACFA148-C56E-4717-8F73-02FCB342079B}" destId="{1AA02F9F-AB96-4112-A913-6B11D592F0CB}" srcOrd="0" destOrd="0" presId="urn:microsoft.com/office/officeart/2005/8/layout/lProcess3"/>
    <dgm:cxn modelId="{8F69EFAC-571B-4781-BBE9-D5BEF89AE1C0}" type="presOf" srcId="{5AAADCFE-8129-407C-9985-83C25C5CA526}" destId="{922B65D7-32AC-4C2F-B119-D43E92E80CD2}" srcOrd="0" destOrd="0" presId="urn:microsoft.com/office/officeart/2005/8/layout/lProcess3"/>
    <dgm:cxn modelId="{E6552BB1-1B4A-4589-99F9-CB2FF22BB8CD}" srcId="{AC97E472-7FD4-4AB7-AD03-002CA615AF55}" destId="{FACFA148-C56E-4717-8F73-02FCB342079B}" srcOrd="6" destOrd="0" parTransId="{A60714E8-4313-4E52-8919-1CC4B28DB06B}" sibTransId="{00009064-B85D-42EC-A5CB-25C359A26860}"/>
    <dgm:cxn modelId="{97A0DBB3-9D94-4883-911A-87F8A312ADD8}" type="presOf" srcId="{38ECF213-B063-4CFD-A966-E78153EB8326}" destId="{C4F4431C-9EA2-4F37-BB0B-5A46856359DA}" srcOrd="0" destOrd="0" presId="urn:microsoft.com/office/officeart/2005/8/layout/lProcess3"/>
    <dgm:cxn modelId="{34B1BCDF-B8FA-4E13-88F2-2BE0966ED23C}" type="presOf" srcId="{B7430782-B06B-41CF-BB57-0F4A428E6DC0}" destId="{EA5E2252-13AD-4FB9-809C-6C27EBAD70A7}" srcOrd="0" destOrd="0" presId="urn:microsoft.com/office/officeart/2005/8/layout/lProcess3"/>
    <dgm:cxn modelId="{1D3087F2-29F3-4B39-9404-52E0F186F430}" srcId="{38ECF213-B063-4CFD-A966-E78153EB8326}" destId="{AC97E472-7FD4-4AB7-AD03-002CA615AF55}" srcOrd="0" destOrd="0" parTransId="{9D5D0875-E6C4-4767-9FF8-39C9C3698288}" sibTransId="{A563006D-D534-4679-A718-711E4AF1AABC}"/>
    <dgm:cxn modelId="{174C95F3-408D-42DF-A12C-AE780B9BDBEB}" srcId="{AC97E472-7FD4-4AB7-AD03-002CA615AF55}" destId="{B8DE0A8D-EFC8-4753-B7EC-5A5F7F26A59C}" srcOrd="10" destOrd="0" parTransId="{2CC2A3C6-1E3B-4C9C-96F2-FA38046F289D}" sibTransId="{944279BE-402F-4BF3-9DBD-A6EC787FAF7A}"/>
    <dgm:cxn modelId="{BF25EEEC-67CA-4757-BDF9-6A358A6A6AA2}" type="presParOf" srcId="{C4F4431C-9EA2-4F37-BB0B-5A46856359DA}" destId="{28ED72B8-B0AF-4C8D-B5DA-45F0963ABF63}" srcOrd="0" destOrd="0" presId="urn:microsoft.com/office/officeart/2005/8/layout/lProcess3"/>
    <dgm:cxn modelId="{239EC055-BC42-4958-8F1F-256DE2BC392F}" type="presParOf" srcId="{28ED72B8-B0AF-4C8D-B5DA-45F0963ABF63}" destId="{0D9D66C7-641D-4384-9247-27A93CFD9774}" srcOrd="0" destOrd="0" presId="urn:microsoft.com/office/officeart/2005/8/layout/lProcess3"/>
    <dgm:cxn modelId="{F8A35D9A-4555-448E-8CF7-22E5C46421C8}" type="presParOf" srcId="{28ED72B8-B0AF-4C8D-B5DA-45F0963ABF63}" destId="{F7D6AD76-E02C-4F7C-B896-34060DBC1A5F}" srcOrd="1" destOrd="0" presId="urn:microsoft.com/office/officeart/2005/8/layout/lProcess3"/>
    <dgm:cxn modelId="{0807C829-72AF-4F95-9772-A619E188937B}" type="presParOf" srcId="{28ED72B8-B0AF-4C8D-B5DA-45F0963ABF63}" destId="{2746B36B-16C9-4447-ABCB-FA66D6D1E0DC}" srcOrd="2" destOrd="0" presId="urn:microsoft.com/office/officeart/2005/8/layout/lProcess3"/>
    <dgm:cxn modelId="{8D30F2A0-7D56-4E09-9AAF-EED5FB736125}" type="presParOf" srcId="{28ED72B8-B0AF-4C8D-B5DA-45F0963ABF63}" destId="{D4B37125-C24A-49EA-AF37-AD39530F5AAB}" srcOrd="3" destOrd="0" presId="urn:microsoft.com/office/officeart/2005/8/layout/lProcess3"/>
    <dgm:cxn modelId="{BCC465BB-6D27-4FA6-B307-013B48ABDC0C}" type="presParOf" srcId="{28ED72B8-B0AF-4C8D-B5DA-45F0963ABF63}" destId="{127B8425-1C12-4248-9C7C-FCDACF1C9EE8}" srcOrd="4" destOrd="0" presId="urn:microsoft.com/office/officeart/2005/8/layout/lProcess3"/>
    <dgm:cxn modelId="{59327B0E-CBB2-4EF5-97B5-EC5D9B7BA286}" type="presParOf" srcId="{28ED72B8-B0AF-4C8D-B5DA-45F0963ABF63}" destId="{9EB7BAEE-D070-4A1A-B0F4-91A7168CDCBE}" srcOrd="5" destOrd="0" presId="urn:microsoft.com/office/officeart/2005/8/layout/lProcess3"/>
    <dgm:cxn modelId="{67CA352B-DDE1-49F5-98D9-53867EEAC55B}" type="presParOf" srcId="{28ED72B8-B0AF-4C8D-B5DA-45F0963ABF63}" destId="{7A8EB7A6-3F8B-4723-B38C-6E66A904FA4C}" srcOrd="6" destOrd="0" presId="urn:microsoft.com/office/officeart/2005/8/layout/lProcess3"/>
    <dgm:cxn modelId="{6B9A9A8D-635E-4AD9-9CBC-849DF15DEE3B}" type="presParOf" srcId="{28ED72B8-B0AF-4C8D-B5DA-45F0963ABF63}" destId="{E5D6A039-43D0-45EA-8A8A-EC2F3CC5964B}" srcOrd="7" destOrd="0" presId="urn:microsoft.com/office/officeart/2005/8/layout/lProcess3"/>
    <dgm:cxn modelId="{4010BD11-6E3C-4844-8FDC-33A37CC7837A}" type="presParOf" srcId="{28ED72B8-B0AF-4C8D-B5DA-45F0963ABF63}" destId="{63FC2B4C-257E-4C4C-94FF-039C49185440}" srcOrd="8" destOrd="0" presId="urn:microsoft.com/office/officeart/2005/8/layout/lProcess3"/>
    <dgm:cxn modelId="{0B70974F-3FFF-4853-8ADA-6AE0499FC776}" type="presParOf" srcId="{28ED72B8-B0AF-4C8D-B5DA-45F0963ABF63}" destId="{269654B2-D8BF-4D9A-B162-BD22EE9660CE}" srcOrd="9" destOrd="0" presId="urn:microsoft.com/office/officeart/2005/8/layout/lProcess3"/>
    <dgm:cxn modelId="{D4E104E9-6000-4569-A3A5-5AED9F68F7FA}" type="presParOf" srcId="{28ED72B8-B0AF-4C8D-B5DA-45F0963ABF63}" destId="{73460549-9402-40AF-A237-94E47ACFCE82}" srcOrd="10" destOrd="0" presId="urn:microsoft.com/office/officeart/2005/8/layout/lProcess3"/>
    <dgm:cxn modelId="{84DC18E8-194E-4E7E-96C3-8F9881F0F374}" type="presParOf" srcId="{28ED72B8-B0AF-4C8D-B5DA-45F0963ABF63}" destId="{CADABFA8-62C3-41EF-82FE-576EFBC5F642}" srcOrd="11" destOrd="0" presId="urn:microsoft.com/office/officeart/2005/8/layout/lProcess3"/>
    <dgm:cxn modelId="{25DAC219-D905-443F-9B79-5E97DF210120}" type="presParOf" srcId="{28ED72B8-B0AF-4C8D-B5DA-45F0963ABF63}" destId="{922B65D7-32AC-4C2F-B119-D43E92E80CD2}" srcOrd="12" destOrd="0" presId="urn:microsoft.com/office/officeart/2005/8/layout/lProcess3"/>
    <dgm:cxn modelId="{0FC89E83-76C0-4077-B3BB-19F248349024}" type="presParOf" srcId="{28ED72B8-B0AF-4C8D-B5DA-45F0963ABF63}" destId="{C44997A0-A9DE-4060-B5F2-4016FA9DD4E7}" srcOrd="13" destOrd="0" presId="urn:microsoft.com/office/officeart/2005/8/layout/lProcess3"/>
    <dgm:cxn modelId="{9C069CAA-326B-4E11-B668-4C9983CCC82B}" type="presParOf" srcId="{28ED72B8-B0AF-4C8D-B5DA-45F0963ABF63}" destId="{1AA02F9F-AB96-4112-A913-6B11D592F0CB}" srcOrd="14" destOrd="0" presId="urn:microsoft.com/office/officeart/2005/8/layout/lProcess3"/>
    <dgm:cxn modelId="{E18BC0A8-4898-4843-9377-7402BB3C1B47}" type="presParOf" srcId="{28ED72B8-B0AF-4C8D-B5DA-45F0963ABF63}" destId="{40E7DFAB-DD6D-4D61-88D5-4869A0FEC2F9}" srcOrd="15" destOrd="0" presId="urn:microsoft.com/office/officeart/2005/8/layout/lProcess3"/>
    <dgm:cxn modelId="{67FB1FDC-26D3-4746-928D-69AB6346F3AE}" type="presParOf" srcId="{28ED72B8-B0AF-4C8D-B5DA-45F0963ABF63}" destId="{555BC7EE-3A32-401C-8004-2CD67F6AA883}" srcOrd="16" destOrd="0" presId="urn:microsoft.com/office/officeart/2005/8/layout/lProcess3"/>
    <dgm:cxn modelId="{9DCD3751-0676-4788-B96B-094351A0315F}" type="presParOf" srcId="{28ED72B8-B0AF-4C8D-B5DA-45F0963ABF63}" destId="{ED71576C-EDB4-45BF-AE67-FF0C101A2543}" srcOrd="17" destOrd="0" presId="urn:microsoft.com/office/officeart/2005/8/layout/lProcess3"/>
    <dgm:cxn modelId="{A4BD4B9F-BD99-465F-B0C1-62F3A39B1F87}" type="presParOf" srcId="{28ED72B8-B0AF-4C8D-B5DA-45F0963ABF63}" destId="{D459CB62-BA88-47D2-8914-5EC5ED90A742}" srcOrd="18" destOrd="0" presId="urn:microsoft.com/office/officeart/2005/8/layout/lProcess3"/>
    <dgm:cxn modelId="{F00F4544-DBA1-46E2-9ACE-2058B343B78C}" type="presParOf" srcId="{28ED72B8-B0AF-4C8D-B5DA-45F0963ABF63}" destId="{AFC4A428-8A20-4E94-83F4-FA8F5FF15059}" srcOrd="19" destOrd="0" presId="urn:microsoft.com/office/officeart/2005/8/layout/lProcess3"/>
    <dgm:cxn modelId="{BB05ECC0-6A1E-4408-A10D-7718D0B68200}" type="presParOf" srcId="{28ED72B8-B0AF-4C8D-B5DA-45F0963ABF63}" destId="{EA5E2252-13AD-4FB9-809C-6C27EBAD70A7}" srcOrd="20" destOrd="0" presId="urn:microsoft.com/office/officeart/2005/8/layout/lProcess3"/>
    <dgm:cxn modelId="{C5E0D196-D6EB-438B-B084-BCA43008D26C}" type="presParOf" srcId="{28ED72B8-B0AF-4C8D-B5DA-45F0963ABF63}" destId="{7372605C-71DA-45A2-8D51-04D647BEF3AA}" srcOrd="21" destOrd="0" presId="urn:microsoft.com/office/officeart/2005/8/layout/lProcess3"/>
    <dgm:cxn modelId="{996B6E96-8EED-4A01-8F5D-851DFAFFF203}" type="presParOf" srcId="{28ED72B8-B0AF-4C8D-B5DA-45F0963ABF63}" destId="{2BF366CB-44EF-4FC8-8EEF-064399335293}" srcOrd="22" destOrd="0" presId="urn:microsoft.com/office/officeart/2005/8/layout/lProcess3"/>
    <dgm:cxn modelId="{692842C3-A0A6-4555-B213-BE1B3D7370DD}" type="presParOf" srcId="{28ED72B8-B0AF-4C8D-B5DA-45F0963ABF63}" destId="{14A99AE7-3312-426A-861A-855B383D0095}" srcOrd="23" destOrd="0" presId="urn:microsoft.com/office/officeart/2005/8/layout/lProcess3"/>
    <dgm:cxn modelId="{C2AD149B-9189-421B-B6AF-BB5A98D12C50}" type="presParOf" srcId="{28ED72B8-B0AF-4C8D-B5DA-45F0963ABF63}" destId="{768C8D81-DB66-485F-AE64-8DC987BD79DE}" srcOrd="24" destOrd="0" presId="urn:microsoft.com/office/officeart/2005/8/layout/lProcess3"/>
  </dgm:cxnLst>
  <dgm:bg/>
  <dgm:whole/>
  <dgm:extLst>
    <a:ext uri="http://schemas.microsoft.com/office/drawing/2008/diagram">
      <dsp:dataModelExt xmlns:dsp="http://schemas.microsoft.com/office/drawing/2008/diagram" relId="rId4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CBB1C5-1104-4083-9445-16643FC24C20}">
      <dsp:nvSpPr>
        <dsp:cNvPr id="0" name=""/>
        <dsp:cNvSpPr/>
      </dsp:nvSpPr>
      <dsp:spPr>
        <a:xfrm>
          <a:off x="4115" y="165033"/>
          <a:ext cx="1155052" cy="462021"/>
        </a:xfrm>
        <a:prstGeom prst="chevron">
          <a:avLst/>
        </a:prstGeom>
        <a:solidFill>
          <a:schemeClr val="tx1">
            <a:lumMod val="50000"/>
            <a:lumOff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rtl="0">
            <a:lnSpc>
              <a:spcPct val="90000"/>
            </a:lnSpc>
            <a:spcBef>
              <a:spcPct val="0"/>
            </a:spcBef>
            <a:spcAft>
              <a:spcPct val="35000"/>
            </a:spcAft>
            <a:buNone/>
          </a:pPr>
          <a:r>
            <a:rPr lang="es-ES" sz="1800" b="1" i="0" u="none" kern="1200" dirty="0">
              <a:latin typeface="Arial" panose="020B0604020202020204" pitchFamily="34" charset="0"/>
              <a:cs typeface="Arial" panose="020B0604020202020204" pitchFamily="34" charset="0"/>
            </a:rPr>
            <a:t>FMP</a:t>
          </a:r>
          <a:endParaRPr lang="es-ES" sz="1800" kern="1200" dirty="0">
            <a:latin typeface="Arial" panose="020B0604020202020204" pitchFamily="34" charset="0"/>
            <a:cs typeface="Arial" panose="020B0604020202020204" pitchFamily="34" charset="0"/>
          </a:endParaRPr>
        </a:p>
      </dsp:txBody>
      <dsp:txXfrm>
        <a:off x="235126" y="165033"/>
        <a:ext cx="693031" cy="462021"/>
      </dsp:txXfrm>
    </dsp:sp>
    <dsp:sp modelId="{17EC5659-0CAF-410D-84AB-67FD2ED9BEAC}">
      <dsp:nvSpPr>
        <dsp:cNvPr id="0" name=""/>
        <dsp:cNvSpPr/>
      </dsp:nvSpPr>
      <dsp:spPr>
        <a:xfrm>
          <a:off x="1009011" y="204305"/>
          <a:ext cx="958693" cy="383477"/>
        </a:xfrm>
        <a:prstGeom prst="chevron">
          <a:avLst/>
        </a:prstGeom>
        <a:solidFill>
          <a:schemeClr val="bg1">
            <a:lumMod val="65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5080" rIns="0" bIns="5080" numCol="1" spcCol="1270" anchor="ctr" anchorCtr="0">
          <a:noAutofit/>
        </a:bodyPr>
        <a:lstStyle/>
        <a:p>
          <a:pPr marL="0" lvl="0" indent="0" algn="ctr" defTabSz="355600">
            <a:lnSpc>
              <a:spcPct val="90000"/>
            </a:lnSpc>
            <a:spcBef>
              <a:spcPct val="0"/>
            </a:spcBef>
            <a:spcAft>
              <a:spcPct val="35000"/>
            </a:spcAft>
            <a:buNone/>
          </a:pPr>
          <a:r>
            <a:rPr lang="es-ES" sz="800" b="1" i="0" u="none" kern="1200" dirty="0">
              <a:latin typeface="Arial" panose="020B0604020202020204" pitchFamily="34" charset="0"/>
              <a:cs typeface="Arial" panose="020B0604020202020204" pitchFamily="34" charset="0"/>
            </a:rPr>
            <a:t>Nov. 2015</a:t>
          </a:r>
          <a:endParaRPr lang="es-ES" sz="800" kern="1200" dirty="0">
            <a:latin typeface="Arial" panose="020B0604020202020204" pitchFamily="34" charset="0"/>
            <a:cs typeface="Arial" panose="020B0604020202020204" pitchFamily="34" charset="0"/>
          </a:endParaRPr>
        </a:p>
      </dsp:txBody>
      <dsp:txXfrm>
        <a:off x="1200750" y="204305"/>
        <a:ext cx="575216" cy="383477"/>
      </dsp:txXfrm>
    </dsp:sp>
    <dsp:sp modelId="{2891ECCF-EFC7-4C4F-A996-876EDABC83C6}">
      <dsp:nvSpPr>
        <dsp:cNvPr id="0" name=""/>
        <dsp:cNvSpPr/>
      </dsp:nvSpPr>
      <dsp:spPr>
        <a:xfrm>
          <a:off x="1833488" y="204305"/>
          <a:ext cx="958693" cy="383477"/>
        </a:xfrm>
        <a:prstGeom prst="chevron">
          <a:avLst/>
        </a:prstGeom>
        <a:solidFill>
          <a:schemeClr val="bg1">
            <a:lumMod val="65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5080" rIns="0" bIns="5080" numCol="1" spcCol="1270" anchor="ctr" anchorCtr="0">
          <a:noAutofit/>
        </a:bodyPr>
        <a:lstStyle/>
        <a:p>
          <a:pPr marL="0" lvl="0" indent="0" algn="ctr" defTabSz="355600">
            <a:lnSpc>
              <a:spcPct val="90000"/>
            </a:lnSpc>
            <a:spcBef>
              <a:spcPct val="0"/>
            </a:spcBef>
            <a:spcAft>
              <a:spcPct val="35000"/>
            </a:spcAft>
            <a:buNone/>
          </a:pPr>
          <a:r>
            <a:rPr lang="es-ES" sz="800" b="1" i="0" u="none" kern="1200" dirty="0">
              <a:latin typeface="Arial" panose="020B0604020202020204" pitchFamily="34" charset="0"/>
              <a:cs typeface="Arial" panose="020B0604020202020204" pitchFamily="34" charset="0"/>
            </a:rPr>
            <a:t>Abril 2016</a:t>
          </a:r>
          <a:endParaRPr lang="es-ES" sz="800" kern="1200" dirty="0">
            <a:latin typeface="Arial" panose="020B0604020202020204" pitchFamily="34" charset="0"/>
            <a:cs typeface="Arial" panose="020B0604020202020204" pitchFamily="34" charset="0"/>
          </a:endParaRPr>
        </a:p>
      </dsp:txBody>
      <dsp:txXfrm>
        <a:off x="2025227" y="204305"/>
        <a:ext cx="575216" cy="383477"/>
      </dsp:txXfrm>
    </dsp:sp>
    <dsp:sp modelId="{4E0E62E5-AF24-4BAF-A29A-F8B2E8A8DF24}">
      <dsp:nvSpPr>
        <dsp:cNvPr id="0" name=""/>
        <dsp:cNvSpPr/>
      </dsp:nvSpPr>
      <dsp:spPr>
        <a:xfrm>
          <a:off x="2657964" y="204305"/>
          <a:ext cx="958693" cy="383477"/>
        </a:xfrm>
        <a:prstGeom prst="chevron">
          <a:avLst/>
        </a:prstGeom>
        <a:solidFill>
          <a:schemeClr val="bg1">
            <a:lumMod val="65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5080" rIns="0" bIns="5080" numCol="1" spcCol="1270" anchor="ctr" anchorCtr="0">
          <a:noAutofit/>
        </a:bodyPr>
        <a:lstStyle/>
        <a:p>
          <a:pPr marL="0" lvl="0" indent="0" algn="ctr" defTabSz="355600">
            <a:lnSpc>
              <a:spcPct val="90000"/>
            </a:lnSpc>
            <a:spcBef>
              <a:spcPct val="0"/>
            </a:spcBef>
            <a:spcAft>
              <a:spcPct val="35000"/>
            </a:spcAft>
            <a:buNone/>
          </a:pPr>
          <a:r>
            <a:rPr lang="es-ES" sz="800" b="1" i="0" u="none" kern="1200" dirty="0">
              <a:latin typeface="Arial" panose="020B0604020202020204" pitchFamily="34" charset="0"/>
              <a:cs typeface="Arial" panose="020B0604020202020204" pitchFamily="34" charset="0"/>
            </a:rPr>
            <a:t>Nov. 2016</a:t>
          </a:r>
          <a:endParaRPr lang="es-ES" sz="800" kern="1200" dirty="0">
            <a:latin typeface="Arial" panose="020B0604020202020204" pitchFamily="34" charset="0"/>
            <a:cs typeface="Arial" panose="020B0604020202020204" pitchFamily="34" charset="0"/>
          </a:endParaRPr>
        </a:p>
      </dsp:txBody>
      <dsp:txXfrm>
        <a:off x="2849703" y="204305"/>
        <a:ext cx="575216" cy="383477"/>
      </dsp:txXfrm>
    </dsp:sp>
    <dsp:sp modelId="{F601139A-1E54-4452-AC55-BB21C6C79B17}">
      <dsp:nvSpPr>
        <dsp:cNvPr id="0" name=""/>
        <dsp:cNvSpPr/>
      </dsp:nvSpPr>
      <dsp:spPr>
        <a:xfrm>
          <a:off x="3482441" y="204305"/>
          <a:ext cx="958693" cy="383477"/>
        </a:xfrm>
        <a:prstGeom prst="chevron">
          <a:avLst/>
        </a:prstGeom>
        <a:solidFill>
          <a:schemeClr val="bg1">
            <a:lumMod val="65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5080" rIns="0" bIns="5080" numCol="1" spcCol="1270" anchor="ctr" anchorCtr="0">
          <a:noAutofit/>
        </a:bodyPr>
        <a:lstStyle/>
        <a:p>
          <a:pPr marL="0" lvl="0" indent="0" algn="ctr" defTabSz="355600">
            <a:lnSpc>
              <a:spcPct val="90000"/>
            </a:lnSpc>
            <a:spcBef>
              <a:spcPct val="0"/>
            </a:spcBef>
            <a:spcAft>
              <a:spcPct val="35000"/>
            </a:spcAft>
            <a:buNone/>
          </a:pPr>
          <a:r>
            <a:rPr lang="es-ES" sz="800" b="1" i="0" u="none" kern="1200" dirty="0">
              <a:latin typeface="Arial" panose="020B0604020202020204" pitchFamily="34" charset="0"/>
              <a:cs typeface="Arial" panose="020B0604020202020204" pitchFamily="34" charset="0"/>
            </a:rPr>
            <a:t>Jun. – Oct.</a:t>
          </a:r>
          <a:r>
            <a:rPr lang="es-ES" sz="800" b="1" i="0" u="none" kern="1200" baseline="0" dirty="0">
              <a:latin typeface="Arial" panose="020B0604020202020204" pitchFamily="34" charset="0"/>
              <a:cs typeface="Arial" panose="020B0604020202020204" pitchFamily="34" charset="0"/>
            </a:rPr>
            <a:t> 2017</a:t>
          </a:r>
          <a:endParaRPr lang="es-ES" sz="800" kern="1200" dirty="0">
            <a:latin typeface="Arial" panose="020B0604020202020204" pitchFamily="34" charset="0"/>
            <a:cs typeface="Arial" panose="020B0604020202020204" pitchFamily="34" charset="0"/>
          </a:endParaRPr>
        </a:p>
      </dsp:txBody>
      <dsp:txXfrm>
        <a:off x="3674180" y="204305"/>
        <a:ext cx="575216" cy="383477"/>
      </dsp:txXfrm>
    </dsp:sp>
    <dsp:sp modelId="{0E3995B2-D654-45DC-9B9E-0F9693E1DFE7}">
      <dsp:nvSpPr>
        <dsp:cNvPr id="0" name=""/>
        <dsp:cNvSpPr/>
      </dsp:nvSpPr>
      <dsp:spPr>
        <a:xfrm>
          <a:off x="4306917" y="204305"/>
          <a:ext cx="958693" cy="383477"/>
        </a:xfrm>
        <a:prstGeom prst="chevron">
          <a:avLst/>
        </a:prstGeom>
        <a:solidFill>
          <a:schemeClr val="bg1">
            <a:lumMod val="65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5080" rIns="0" bIns="5080" numCol="1" spcCol="1270" anchor="ctr" anchorCtr="0">
          <a:noAutofit/>
        </a:bodyPr>
        <a:lstStyle/>
        <a:p>
          <a:pPr marL="0" lvl="0" indent="0" algn="ctr" defTabSz="355600">
            <a:lnSpc>
              <a:spcPct val="90000"/>
            </a:lnSpc>
            <a:spcBef>
              <a:spcPct val="0"/>
            </a:spcBef>
            <a:spcAft>
              <a:spcPct val="35000"/>
            </a:spcAft>
            <a:buNone/>
          </a:pPr>
          <a:r>
            <a:rPr lang="es-ES" sz="800" b="1" i="0" u="none" kern="1200" dirty="0">
              <a:latin typeface="Arial" panose="020B0604020202020204" pitchFamily="34" charset="0"/>
              <a:cs typeface="Arial" panose="020B0604020202020204" pitchFamily="34" charset="0"/>
            </a:rPr>
            <a:t>Nov. 2017</a:t>
          </a:r>
          <a:endParaRPr lang="es-ES" sz="800" kern="1200" dirty="0">
            <a:latin typeface="Arial" panose="020B0604020202020204" pitchFamily="34" charset="0"/>
            <a:cs typeface="Arial" panose="020B0604020202020204" pitchFamily="34" charset="0"/>
          </a:endParaRPr>
        </a:p>
      </dsp:txBody>
      <dsp:txXfrm>
        <a:off x="4498656" y="204305"/>
        <a:ext cx="575216" cy="383477"/>
      </dsp:txXfrm>
    </dsp:sp>
    <dsp:sp modelId="{A2D91B79-273A-478D-BA5F-D9B0647E36EA}">
      <dsp:nvSpPr>
        <dsp:cNvPr id="0" name=""/>
        <dsp:cNvSpPr/>
      </dsp:nvSpPr>
      <dsp:spPr>
        <a:xfrm>
          <a:off x="5131394" y="204305"/>
          <a:ext cx="958693" cy="383477"/>
        </a:xfrm>
        <a:prstGeom prst="chevron">
          <a:avLst/>
        </a:prstGeom>
        <a:solidFill>
          <a:schemeClr val="bg1">
            <a:lumMod val="65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5080" rIns="0" bIns="5080" numCol="1" spcCol="1270" anchor="ctr" anchorCtr="0">
          <a:noAutofit/>
        </a:bodyPr>
        <a:lstStyle/>
        <a:p>
          <a:pPr marL="0" lvl="0" indent="0" algn="ctr" defTabSz="355600">
            <a:lnSpc>
              <a:spcPct val="90000"/>
            </a:lnSpc>
            <a:spcBef>
              <a:spcPct val="0"/>
            </a:spcBef>
            <a:spcAft>
              <a:spcPct val="35000"/>
            </a:spcAft>
            <a:buNone/>
          </a:pPr>
          <a:r>
            <a:rPr lang="es-ES" sz="800" b="1" i="0" u="none" kern="1200" dirty="0">
              <a:latin typeface="Arial" panose="020B0604020202020204" pitchFamily="34" charset="0"/>
              <a:cs typeface="Arial" panose="020B0604020202020204" pitchFamily="34" charset="0"/>
            </a:rPr>
            <a:t>Mar. 2018</a:t>
          </a:r>
          <a:endParaRPr lang="es-ES" sz="800" kern="1200" dirty="0">
            <a:latin typeface="Arial" panose="020B0604020202020204" pitchFamily="34" charset="0"/>
            <a:cs typeface="Arial" panose="020B0604020202020204" pitchFamily="34" charset="0"/>
          </a:endParaRPr>
        </a:p>
      </dsp:txBody>
      <dsp:txXfrm>
        <a:off x="5323133" y="204305"/>
        <a:ext cx="575216" cy="383477"/>
      </dsp:txXfrm>
    </dsp:sp>
    <dsp:sp modelId="{18F9FF4F-51ED-4560-ACE1-3ECA92B1C63A}">
      <dsp:nvSpPr>
        <dsp:cNvPr id="0" name=""/>
        <dsp:cNvSpPr/>
      </dsp:nvSpPr>
      <dsp:spPr>
        <a:xfrm>
          <a:off x="5955870" y="204305"/>
          <a:ext cx="958693" cy="383477"/>
        </a:xfrm>
        <a:prstGeom prst="chevron">
          <a:avLst/>
        </a:prstGeom>
        <a:solidFill>
          <a:schemeClr val="bg1">
            <a:lumMod val="65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5080" rIns="0" bIns="5080" numCol="1" spcCol="1270" anchor="ctr" anchorCtr="0">
          <a:noAutofit/>
        </a:bodyPr>
        <a:lstStyle/>
        <a:p>
          <a:pPr marL="0" lvl="0" indent="0" algn="ctr" defTabSz="355600">
            <a:lnSpc>
              <a:spcPct val="90000"/>
            </a:lnSpc>
            <a:spcBef>
              <a:spcPct val="0"/>
            </a:spcBef>
            <a:spcAft>
              <a:spcPct val="35000"/>
            </a:spcAft>
            <a:buNone/>
          </a:pPr>
          <a:r>
            <a:rPr lang="es-ES" sz="800" b="1" i="0" u="none" kern="1200" dirty="0">
              <a:latin typeface="Arial" panose="020B0604020202020204" pitchFamily="34" charset="0"/>
              <a:cs typeface="Arial" panose="020B0604020202020204" pitchFamily="34" charset="0"/>
            </a:rPr>
            <a:t>Mar. – Jun. 2019</a:t>
          </a:r>
          <a:endParaRPr lang="es-ES" sz="800" kern="1200" dirty="0">
            <a:latin typeface="Arial" panose="020B0604020202020204" pitchFamily="34" charset="0"/>
            <a:cs typeface="Arial" panose="020B0604020202020204" pitchFamily="34" charset="0"/>
          </a:endParaRPr>
        </a:p>
      </dsp:txBody>
      <dsp:txXfrm>
        <a:off x="6147609" y="204305"/>
        <a:ext cx="575216" cy="383477"/>
      </dsp:txXfrm>
    </dsp:sp>
    <dsp:sp modelId="{23787A3E-B45C-47D5-8BC6-3EF47B309510}">
      <dsp:nvSpPr>
        <dsp:cNvPr id="0" name=""/>
        <dsp:cNvSpPr/>
      </dsp:nvSpPr>
      <dsp:spPr>
        <a:xfrm>
          <a:off x="6780347" y="204305"/>
          <a:ext cx="958693" cy="383477"/>
        </a:xfrm>
        <a:prstGeom prst="chevron">
          <a:avLst/>
        </a:prstGeom>
        <a:solidFill>
          <a:schemeClr val="bg1">
            <a:lumMod val="65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5080" rIns="0" bIns="5080" numCol="1" spcCol="1270" anchor="ctr" anchorCtr="0">
          <a:noAutofit/>
        </a:bodyPr>
        <a:lstStyle/>
        <a:p>
          <a:pPr marL="0" lvl="0" indent="0" algn="ctr" defTabSz="355600">
            <a:lnSpc>
              <a:spcPct val="90000"/>
            </a:lnSpc>
            <a:spcBef>
              <a:spcPct val="0"/>
            </a:spcBef>
            <a:spcAft>
              <a:spcPct val="35000"/>
            </a:spcAft>
            <a:buNone/>
          </a:pPr>
          <a:r>
            <a:rPr lang="es-ES" sz="800" b="1" i="0" u="none" kern="1200" dirty="0">
              <a:latin typeface="Arial" panose="020B0604020202020204" pitchFamily="34" charset="0"/>
              <a:cs typeface="Arial" panose="020B0604020202020204" pitchFamily="34" charset="0"/>
            </a:rPr>
            <a:t>Nov. 2020 – Feb. 2021</a:t>
          </a:r>
          <a:endParaRPr lang="es-ES" sz="800" kern="1200" dirty="0">
            <a:latin typeface="Arial" panose="020B0604020202020204" pitchFamily="34" charset="0"/>
            <a:cs typeface="Arial" panose="020B0604020202020204" pitchFamily="34" charset="0"/>
          </a:endParaRPr>
        </a:p>
      </dsp:txBody>
      <dsp:txXfrm>
        <a:off x="6972086" y="204305"/>
        <a:ext cx="575216" cy="383477"/>
      </dsp:txXfrm>
    </dsp:sp>
    <dsp:sp modelId="{92BDFC7C-472A-469F-9404-852BB074FE69}">
      <dsp:nvSpPr>
        <dsp:cNvPr id="0" name=""/>
        <dsp:cNvSpPr/>
      </dsp:nvSpPr>
      <dsp:spPr>
        <a:xfrm>
          <a:off x="7604823" y="204305"/>
          <a:ext cx="958693" cy="383477"/>
        </a:xfrm>
        <a:prstGeom prst="chevron">
          <a:avLst/>
        </a:prstGeom>
        <a:solidFill>
          <a:schemeClr val="bg1">
            <a:lumMod val="65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5080" rIns="0" bIns="5080" numCol="1" spcCol="1270" anchor="ctr" anchorCtr="0">
          <a:noAutofit/>
        </a:bodyPr>
        <a:lstStyle/>
        <a:p>
          <a:pPr marL="0" lvl="0" indent="0" algn="ctr" defTabSz="355600">
            <a:lnSpc>
              <a:spcPct val="90000"/>
            </a:lnSpc>
            <a:spcBef>
              <a:spcPct val="0"/>
            </a:spcBef>
            <a:spcAft>
              <a:spcPct val="35000"/>
            </a:spcAft>
            <a:buNone/>
          </a:pPr>
          <a:r>
            <a:rPr lang="es-ES" sz="800" b="1" i="0" u="none" kern="1200" dirty="0">
              <a:latin typeface="Arial" panose="020B0604020202020204" pitchFamily="34" charset="0"/>
              <a:cs typeface="Arial" panose="020B0604020202020204" pitchFamily="34" charset="0"/>
            </a:rPr>
            <a:t>Dic. 2021</a:t>
          </a:r>
          <a:endParaRPr lang="es-ES" sz="800" kern="1200" dirty="0">
            <a:latin typeface="Arial" panose="020B0604020202020204" pitchFamily="34" charset="0"/>
            <a:cs typeface="Arial" panose="020B0604020202020204" pitchFamily="34" charset="0"/>
          </a:endParaRPr>
        </a:p>
      </dsp:txBody>
      <dsp:txXfrm>
        <a:off x="7796562" y="204305"/>
        <a:ext cx="575216" cy="383477"/>
      </dsp:txXfrm>
    </dsp:sp>
    <dsp:sp modelId="{79773E91-C2A9-4F16-94AE-6E9CB4D8E908}">
      <dsp:nvSpPr>
        <dsp:cNvPr id="0" name=""/>
        <dsp:cNvSpPr/>
      </dsp:nvSpPr>
      <dsp:spPr>
        <a:xfrm>
          <a:off x="8429300" y="204305"/>
          <a:ext cx="958693" cy="383477"/>
        </a:xfrm>
        <a:prstGeom prst="chevron">
          <a:avLst/>
        </a:prstGeom>
        <a:solidFill>
          <a:schemeClr val="bg1">
            <a:lumMod val="65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5080" rIns="0" bIns="5080" numCol="1" spcCol="1270" anchor="ctr" anchorCtr="0">
          <a:noAutofit/>
        </a:bodyPr>
        <a:lstStyle/>
        <a:p>
          <a:pPr marL="0" lvl="0" indent="0" algn="ctr" defTabSz="355600">
            <a:lnSpc>
              <a:spcPct val="90000"/>
            </a:lnSpc>
            <a:spcBef>
              <a:spcPct val="0"/>
            </a:spcBef>
            <a:spcAft>
              <a:spcPct val="35000"/>
            </a:spcAft>
            <a:buNone/>
          </a:pPr>
          <a:r>
            <a:rPr lang="es-ES" sz="800" b="1" i="0" u="none" kern="1200" dirty="0">
              <a:latin typeface="Arial" panose="020B0604020202020204" pitchFamily="34" charset="0"/>
              <a:cs typeface="Arial" panose="020B0604020202020204" pitchFamily="34" charset="0"/>
            </a:rPr>
            <a:t>Jun. 2022</a:t>
          </a:r>
          <a:endParaRPr lang="es-ES" sz="800" kern="1200" dirty="0">
            <a:latin typeface="Arial" panose="020B0604020202020204" pitchFamily="34" charset="0"/>
            <a:cs typeface="Arial" panose="020B0604020202020204" pitchFamily="34" charset="0"/>
          </a:endParaRPr>
        </a:p>
      </dsp:txBody>
      <dsp:txXfrm>
        <a:off x="8621039" y="204305"/>
        <a:ext cx="575216" cy="383477"/>
      </dsp:txXfrm>
    </dsp:sp>
    <dsp:sp modelId="{3C9D5ECF-FD4E-44E9-AA38-3F655513AAA2}">
      <dsp:nvSpPr>
        <dsp:cNvPr id="0" name=""/>
        <dsp:cNvSpPr/>
      </dsp:nvSpPr>
      <dsp:spPr>
        <a:xfrm>
          <a:off x="9253777" y="204305"/>
          <a:ext cx="958693" cy="383477"/>
        </a:xfrm>
        <a:prstGeom prst="chevron">
          <a:avLst/>
        </a:prstGeom>
        <a:solidFill>
          <a:schemeClr val="bg1">
            <a:lumMod val="65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5080" rIns="0" bIns="5080" numCol="1" spcCol="1270" anchor="ctr" anchorCtr="0">
          <a:noAutofit/>
        </a:bodyPr>
        <a:lstStyle/>
        <a:p>
          <a:pPr marL="0" lvl="0" indent="0" algn="ctr" defTabSz="355600">
            <a:lnSpc>
              <a:spcPct val="90000"/>
            </a:lnSpc>
            <a:spcBef>
              <a:spcPct val="0"/>
            </a:spcBef>
            <a:spcAft>
              <a:spcPct val="35000"/>
            </a:spcAft>
            <a:buNone/>
          </a:pPr>
          <a:r>
            <a:rPr lang="es-ES" sz="800" b="1" i="0" u="none" kern="1200" dirty="0">
              <a:latin typeface="Arial" panose="020B0604020202020204" pitchFamily="34" charset="0"/>
              <a:cs typeface="Arial" panose="020B0604020202020204" pitchFamily="34" charset="0"/>
            </a:rPr>
            <a:t>Jul. 2022</a:t>
          </a:r>
          <a:endParaRPr lang="es-ES" sz="800" kern="1200" dirty="0">
            <a:latin typeface="Arial" panose="020B0604020202020204" pitchFamily="34" charset="0"/>
            <a:cs typeface="Arial" panose="020B0604020202020204" pitchFamily="34" charset="0"/>
          </a:endParaRPr>
        </a:p>
      </dsp:txBody>
      <dsp:txXfrm>
        <a:off x="9445516" y="204305"/>
        <a:ext cx="575216" cy="383477"/>
      </dsp:txXfrm>
    </dsp:sp>
    <dsp:sp modelId="{C54B24AF-BD7E-4379-8B15-30CFC2F4B9E6}">
      <dsp:nvSpPr>
        <dsp:cNvPr id="0" name=""/>
        <dsp:cNvSpPr/>
      </dsp:nvSpPr>
      <dsp:spPr>
        <a:xfrm>
          <a:off x="10078253" y="204305"/>
          <a:ext cx="958693" cy="383477"/>
        </a:xfrm>
        <a:prstGeom prst="chevron">
          <a:avLst/>
        </a:prstGeom>
        <a:solidFill>
          <a:schemeClr val="bg1">
            <a:lumMod val="65000"/>
            <a:alpha val="90000"/>
          </a:schemeClr>
        </a:solidFill>
        <a:ln w="25400" cap="flat"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5080" rIns="0" bIns="5080" numCol="1" spcCol="1270" anchor="ctr" anchorCtr="0">
          <a:noAutofit/>
        </a:bodyPr>
        <a:lstStyle/>
        <a:p>
          <a:pPr marL="0" lvl="0" indent="0" algn="ctr" defTabSz="355600">
            <a:lnSpc>
              <a:spcPct val="90000"/>
            </a:lnSpc>
            <a:spcBef>
              <a:spcPct val="0"/>
            </a:spcBef>
            <a:spcAft>
              <a:spcPct val="35000"/>
            </a:spcAft>
            <a:buNone/>
          </a:pPr>
          <a:r>
            <a:rPr lang="es-ES" sz="800" b="1" i="0" u="none" kern="1200" dirty="0">
              <a:solidFill>
                <a:srgbClr val="C00000"/>
              </a:solidFill>
              <a:latin typeface="Arial" panose="020B0604020202020204" pitchFamily="34" charset="0"/>
              <a:cs typeface="Arial" panose="020B0604020202020204" pitchFamily="34" charset="0"/>
            </a:rPr>
            <a:t>04/11/</a:t>
          </a:r>
          <a:r>
            <a:rPr lang="es-ES" sz="800" b="1" i="0" u="none" kern="1200" baseline="0" dirty="0">
              <a:solidFill>
                <a:srgbClr val="C00000"/>
              </a:solidFill>
              <a:latin typeface="Arial" panose="020B0604020202020204" pitchFamily="34" charset="0"/>
              <a:cs typeface="Arial" panose="020B0604020202020204" pitchFamily="34" charset="0"/>
            </a:rPr>
            <a:t>2022</a:t>
          </a:r>
          <a:endParaRPr lang="es-ES" sz="800" b="1" kern="1200" dirty="0">
            <a:solidFill>
              <a:srgbClr val="C00000"/>
            </a:solidFill>
            <a:latin typeface="Arial" panose="020B0604020202020204" pitchFamily="34" charset="0"/>
            <a:cs typeface="Arial" panose="020B0604020202020204" pitchFamily="34" charset="0"/>
          </a:endParaRPr>
        </a:p>
      </dsp:txBody>
      <dsp:txXfrm>
        <a:off x="10269992" y="204305"/>
        <a:ext cx="575216" cy="3834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9D66C7-641D-4384-9247-27A93CFD9774}">
      <dsp:nvSpPr>
        <dsp:cNvPr id="0" name=""/>
        <dsp:cNvSpPr/>
      </dsp:nvSpPr>
      <dsp:spPr>
        <a:xfrm>
          <a:off x="4115" y="118109"/>
          <a:ext cx="1155052" cy="462021"/>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rtl="0">
            <a:lnSpc>
              <a:spcPct val="90000"/>
            </a:lnSpc>
            <a:spcBef>
              <a:spcPct val="0"/>
            </a:spcBef>
            <a:spcAft>
              <a:spcPct val="35000"/>
            </a:spcAft>
            <a:buNone/>
          </a:pPr>
          <a:r>
            <a:rPr lang="es-ES" sz="1800" b="1" i="0" u="none" kern="1200" dirty="0">
              <a:latin typeface="Arial" panose="020B0604020202020204" pitchFamily="34" charset="0"/>
              <a:cs typeface="Arial" panose="020B0604020202020204" pitchFamily="34" charset="0"/>
            </a:rPr>
            <a:t>TXT</a:t>
          </a:r>
          <a:endParaRPr lang="es-ES" sz="1800" kern="1200" dirty="0">
            <a:latin typeface="Arial" panose="020B0604020202020204" pitchFamily="34" charset="0"/>
            <a:cs typeface="Arial" panose="020B0604020202020204" pitchFamily="34" charset="0"/>
          </a:endParaRPr>
        </a:p>
      </dsp:txBody>
      <dsp:txXfrm>
        <a:off x="235126" y="118109"/>
        <a:ext cx="693031" cy="462021"/>
      </dsp:txXfrm>
    </dsp:sp>
    <dsp:sp modelId="{2746B36B-16C9-4447-ABCB-FA66D6D1E0DC}">
      <dsp:nvSpPr>
        <dsp:cNvPr id="0" name=""/>
        <dsp:cNvSpPr/>
      </dsp:nvSpPr>
      <dsp:spPr>
        <a:xfrm>
          <a:off x="1009011" y="157381"/>
          <a:ext cx="958693" cy="383477"/>
        </a:xfrm>
        <a:prstGeom prst="chevron">
          <a:avLst/>
        </a:prstGeom>
        <a:solidFill>
          <a:schemeClr val="accent1">
            <a:lumMod val="60000"/>
            <a:lumOff val="4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5080" rIns="0" bIns="5080" numCol="1" spcCol="1270" anchor="ctr" anchorCtr="0">
          <a:noAutofit/>
        </a:bodyPr>
        <a:lstStyle/>
        <a:p>
          <a:pPr marL="0" lvl="0" indent="0" algn="ctr" defTabSz="355600">
            <a:lnSpc>
              <a:spcPct val="90000"/>
            </a:lnSpc>
            <a:spcBef>
              <a:spcPct val="0"/>
            </a:spcBef>
            <a:spcAft>
              <a:spcPct val="35000"/>
            </a:spcAft>
            <a:buNone/>
          </a:pPr>
          <a:r>
            <a:rPr lang="es-ES" sz="800" b="1" i="0" u="none" kern="1200" dirty="0">
              <a:latin typeface="Arial" panose="020B0604020202020204" pitchFamily="34" charset="0"/>
              <a:cs typeface="Arial" panose="020B0604020202020204" pitchFamily="34" charset="0"/>
            </a:rPr>
            <a:t>Ago.</a:t>
          </a:r>
          <a:r>
            <a:rPr lang="es-ES" sz="800" b="1" i="0" u="none" kern="1200" baseline="0" dirty="0">
              <a:latin typeface="Arial" panose="020B0604020202020204" pitchFamily="34" charset="0"/>
              <a:cs typeface="Arial" panose="020B0604020202020204" pitchFamily="34" charset="0"/>
            </a:rPr>
            <a:t> 2017</a:t>
          </a:r>
          <a:endParaRPr lang="es-ES" sz="800" kern="1200" dirty="0">
            <a:latin typeface="Arial" panose="020B0604020202020204" pitchFamily="34" charset="0"/>
            <a:cs typeface="Arial" panose="020B0604020202020204" pitchFamily="34" charset="0"/>
          </a:endParaRPr>
        </a:p>
      </dsp:txBody>
      <dsp:txXfrm>
        <a:off x="1200750" y="157381"/>
        <a:ext cx="575216" cy="383477"/>
      </dsp:txXfrm>
    </dsp:sp>
    <dsp:sp modelId="{127B8425-1C12-4248-9C7C-FCDACF1C9EE8}">
      <dsp:nvSpPr>
        <dsp:cNvPr id="0" name=""/>
        <dsp:cNvSpPr/>
      </dsp:nvSpPr>
      <dsp:spPr>
        <a:xfrm>
          <a:off x="1833488" y="157381"/>
          <a:ext cx="958693" cy="383477"/>
        </a:xfrm>
        <a:prstGeom prst="chevron">
          <a:avLst/>
        </a:prstGeom>
        <a:solidFill>
          <a:schemeClr val="accent1">
            <a:lumMod val="60000"/>
            <a:lumOff val="4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5080" rIns="0" bIns="5080" numCol="1" spcCol="1270" anchor="ctr" anchorCtr="0">
          <a:noAutofit/>
        </a:bodyPr>
        <a:lstStyle/>
        <a:p>
          <a:pPr marL="0" lvl="0" indent="0" algn="ctr" defTabSz="355600">
            <a:lnSpc>
              <a:spcPct val="90000"/>
            </a:lnSpc>
            <a:spcBef>
              <a:spcPct val="0"/>
            </a:spcBef>
            <a:spcAft>
              <a:spcPct val="35000"/>
            </a:spcAft>
            <a:buNone/>
          </a:pPr>
          <a:r>
            <a:rPr lang="es-ES" sz="800" b="1" i="0" u="none" kern="1200" dirty="0">
              <a:latin typeface="Arial" panose="020B0604020202020204" pitchFamily="34" charset="0"/>
              <a:cs typeface="Arial" panose="020B0604020202020204" pitchFamily="34" charset="0"/>
            </a:rPr>
            <a:t>Feb. 2018</a:t>
          </a:r>
          <a:endParaRPr lang="es-ES" sz="800" kern="1200" dirty="0">
            <a:latin typeface="Arial" panose="020B0604020202020204" pitchFamily="34" charset="0"/>
            <a:cs typeface="Arial" panose="020B0604020202020204" pitchFamily="34" charset="0"/>
          </a:endParaRPr>
        </a:p>
      </dsp:txBody>
      <dsp:txXfrm>
        <a:off x="2025227" y="157381"/>
        <a:ext cx="575216" cy="383477"/>
      </dsp:txXfrm>
    </dsp:sp>
    <dsp:sp modelId="{7A8EB7A6-3F8B-4723-B38C-6E66A904FA4C}">
      <dsp:nvSpPr>
        <dsp:cNvPr id="0" name=""/>
        <dsp:cNvSpPr/>
      </dsp:nvSpPr>
      <dsp:spPr>
        <a:xfrm>
          <a:off x="2657964" y="157381"/>
          <a:ext cx="958693" cy="383477"/>
        </a:xfrm>
        <a:prstGeom prst="chevron">
          <a:avLst/>
        </a:prstGeom>
        <a:solidFill>
          <a:schemeClr val="accent1">
            <a:lumMod val="60000"/>
            <a:lumOff val="4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5080" rIns="0" bIns="5080" numCol="1" spcCol="1270" anchor="ctr" anchorCtr="0">
          <a:noAutofit/>
        </a:bodyPr>
        <a:lstStyle/>
        <a:p>
          <a:pPr marL="0" lvl="0" indent="0" algn="ctr" defTabSz="355600">
            <a:lnSpc>
              <a:spcPct val="90000"/>
            </a:lnSpc>
            <a:spcBef>
              <a:spcPct val="0"/>
            </a:spcBef>
            <a:spcAft>
              <a:spcPct val="35000"/>
            </a:spcAft>
            <a:buNone/>
          </a:pPr>
          <a:r>
            <a:rPr lang="es-ES" sz="800" b="1" i="0" u="none" kern="1200" dirty="0">
              <a:latin typeface="Arial" panose="020B0604020202020204" pitchFamily="34" charset="0"/>
              <a:cs typeface="Arial" panose="020B0604020202020204" pitchFamily="34" charset="0"/>
            </a:rPr>
            <a:t>Jun. 2018</a:t>
          </a:r>
          <a:endParaRPr lang="es-ES" sz="800" kern="1200" dirty="0">
            <a:latin typeface="Arial" panose="020B0604020202020204" pitchFamily="34" charset="0"/>
            <a:cs typeface="Arial" panose="020B0604020202020204" pitchFamily="34" charset="0"/>
          </a:endParaRPr>
        </a:p>
      </dsp:txBody>
      <dsp:txXfrm>
        <a:off x="2849703" y="157381"/>
        <a:ext cx="575216" cy="383477"/>
      </dsp:txXfrm>
    </dsp:sp>
    <dsp:sp modelId="{63FC2B4C-257E-4C4C-94FF-039C49185440}">
      <dsp:nvSpPr>
        <dsp:cNvPr id="0" name=""/>
        <dsp:cNvSpPr/>
      </dsp:nvSpPr>
      <dsp:spPr>
        <a:xfrm>
          <a:off x="3482441" y="157381"/>
          <a:ext cx="958693" cy="383477"/>
        </a:xfrm>
        <a:prstGeom prst="chevron">
          <a:avLst/>
        </a:prstGeom>
        <a:solidFill>
          <a:schemeClr val="accent1">
            <a:lumMod val="60000"/>
            <a:lumOff val="4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5080" rIns="0" bIns="5080" numCol="1" spcCol="1270" anchor="ctr" anchorCtr="0">
          <a:noAutofit/>
        </a:bodyPr>
        <a:lstStyle/>
        <a:p>
          <a:pPr marL="0" lvl="0" indent="0" algn="ctr" defTabSz="355600">
            <a:lnSpc>
              <a:spcPct val="90000"/>
            </a:lnSpc>
            <a:spcBef>
              <a:spcPct val="0"/>
            </a:spcBef>
            <a:spcAft>
              <a:spcPct val="35000"/>
            </a:spcAft>
            <a:buNone/>
          </a:pPr>
          <a:r>
            <a:rPr lang="es-ES" sz="800" b="1" i="0" u="none" kern="1200" dirty="0">
              <a:latin typeface="Arial" panose="020B0604020202020204" pitchFamily="34" charset="0"/>
              <a:cs typeface="Arial" panose="020B0604020202020204" pitchFamily="34" charset="0"/>
            </a:rPr>
            <a:t>Jul. 2018 – Feb. 2019 </a:t>
          </a:r>
          <a:endParaRPr lang="es-ES" sz="800" kern="1200" dirty="0">
            <a:latin typeface="Arial" panose="020B0604020202020204" pitchFamily="34" charset="0"/>
            <a:cs typeface="Arial" panose="020B0604020202020204" pitchFamily="34" charset="0"/>
          </a:endParaRPr>
        </a:p>
      </dsp:txBody>
      <dsp:txXfrm>
        <a:off x="3674180" y="157381"/>
        <a:ext cx="575216" cy="383477"/>
      </dsp:txXfrm>
    </dsp:sp>
    <dsp:sp modelId="{73460549-9402-40AF-A237-94E47ACFCE82}">
      <dsp:nvSpPr>
        <dsp:cNvPr id="0" name=""/>
        <dsp:cNvSpPr/>
      </dsp:nvSpPr>
      <dsp:spPr>
        <a:xfrm>
          <a:off x="4306917" y="157381"/>
          <a:ext cx="958693" cy="383477"/>
        </a:xfrm>
        <a:prstGeom prst="chevron">
          <a:avLst/>
        </a:prstGeom>
        <a:solidFill>
          <a:schemeClr val="accent1">
            <a:lumMod val="60000"/>
            <a:lumOff val="4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5080" rIns="0" bIns="5080" numCol="1" spcCol="1270" anchor="ctr" anchorCtr="0">
          <a:noAutofit/>
        </a:bodyPr>
        <a:lstStyle/>
        <a:p>
          <a:pPr marL="0" lvl="0" indent="0" algn="ctr" defTabSz="355600">
            <a:lnSpc>
              <a:spcPct val="90000"/>
            </a:lnSpc>
            <a:spcBef>
              <a:spcPct val="0"/>
            </a:spcBef>
            <a:spcAft>
              <a:spcPct val="35000"/>
            </a:spcAft>
            <a:buNone/>
          </a:pPr>
          <a:r>
            <a:rPr lang="es-ES" sz="800" b="1" i="0" u="none" kern="1200" dirty="0">
              <a:latin typeface="Arial" panose="020B0604020202020204" pitchFamily="34" charset="0"/>
              <a:cs typeface="Arial" panose="020B0604020202020204" pitchFamily="34" charset="0"/>
            </a:rPr>
            <a:t>Oct. 2018</a:t>
          </a:r>
          <a:endParaRPr lang="es-ES" sz="800" kern="1200" dirty="0">
            <a:latin typeface="Arial" panose="020B0604020202020204" pitchFamily="34" charset="0"/>
            <a:cs typeface="Arial" panose="020B0604020202020204" pitchFamily="34" charset="0"/>
          </a:endParaRPr>
        </a:p>
      </dsp:txBody>
      <dsp:txXfrm>
        <a:off x="4498656" y="157381"/>
        <a:ext cx="575216" cy="383477"/>
      </dsp:txXfrm>
    </dsp:sp>
    <dsp:sp modelId="{922B65D7-32AC-4C2F-B119-D43E92E80CD2}">
      <dsp:nvSpPr>
        <dsp:cNvPr id="0" name=""/>
        <dsp:cNvSpPr/>
      </dsp:nvSpPr>
      <dsp:spPr>
        <a:xfrm>
          <a:off x="5131394" y="157381"/>
          <a:ext cx="958693" cy="383477"/>
        </a:xfrm>
        <a:prstGeom prst="chevron">
          <a:avLst/>
        </a:prstGeom>
        <a:solidFill>
          <a:schemeClr val="accent1">
            <a:lumMod val="60000"/>
            <a:lumOff val="4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5080" rIns="0" bIns="5080" numCol="1" spcCol="1270" anchor="ctr" anchorCtr="0">
          <a:noAutofit/>
        </a:bodyPr>
        <a:lstStyle/>
        <a:p>
          <a:pPr marL="0" lvl="0" indent="0" algn="ctr" defTabSz="355600">
            <a:lnSpc>
              <a:spcPct val="90000"/>
            </a:lnSpc>
            <a:spcBef>
              <a:spcPct val="0"/>
            </a:spcBef>
            <a:spcAft>
              <a:spcPct val="35000"/>
            </a:spcAft>
            <a:buNone/>
          </a:pPr>
          <a:r>
            <a:rPr lang="es-ES" sz="800" b="1" i="0" u="none" kern="1200" dirty="0">
              <a:latin typeface="Arial" panose="020B0604020202020204" pitchFamily="34" charset="0"/>
              <a:cs typeface="Arial" panose="020B0604020202020204" pitchFamily="34" charset="0"/>
            </a:rPr>
            <a:t>Abr. 2019</a:t>
          </a:r>
          <a:endParaRPr lang="es-ES" sz="800" kern="1200" dirty="0">
            <a:latin typeface="Arial" panose="020B0604020202020204" pitchFamily="34" charset="0"/>
            <a:cs typeface="Arial" panose="020B0604020202020204" pitchFamily="34" charset="0"/>
          </a:endParaRPr>
        </a:p>
      </dsp:txBody>
      <dsp:txXfrm>
        <a:off x="5323133" y="157381"/>
        <a:ext cx="575216" cy="383477"/>
      </dsp:txXfrm>
    </dsp:sp>
    <dsp:sp modelId="{1AA02F9F-AB96-4112-A913-6B11D592F0CB}">
      <dsp:nvSpPr>
        <dsp:cNvPr id="0" name=""/>
        <dsp:cNvSpPr/>
      </dsp:nvSpPr>
      <dsp:spPr>
        <a:xfrm>
          <a:off x="5955870" y="157381"/>
          <a:ext cx="958693" cy="383477"/>
        </a:xfrm>
        <a:prstGeom prst="chevron">
          <a:avLst/>
        </a:prstGeom>
        <a:solidFill>
          <a:schemeClr val="accent1">
            <a:lumMod val="60000"/>
            <a:lumOff val="4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5080" rIns="0" bIns="5080" numCol="1" spcCol="1270" anchor="ctr" anchorCtr="0">
          <a:noAutofit/>
        </a:bodyPr>
        <a:lstStyle/>
        <a:p>
          <a:pPr marL="0" lvl="0" indent="0" algn="ctr" defTabSz="355600">
            <a:lnSpc>
              <a:spcPct val="90000"/>
            </a:lnSpc>
            <a:spcBef>
              <a:spcPct val="0"/>
            </a:spcBef>
            <a:spcAft>
              <a:spcPct val="35000"/>
            </a:spcAft>
            <a:buNone/>
          </a:pPr>
          <a:r>
            <a:rPr lang="es-ES" sz="800" b="1" i="0" u="none" kern="1200" dirty="0">
              <a:latin typeface="Arial" panose="020B0604020202020204" pitchFamily="34" charset="0"/>
              <a:cs typeface="Arial" panose="020B0604020202020204" pitchFamily="34" charset="0"/>
            </a:rPr>
            <a:t>Dic. 2019</a:t>
          </a:r>
          <a:r>
            <a:rPr lang="es-ES" sz="800" b="1" i="0" u="none" kern="1200" baseline="0" dirty="0">
              <a:latin typeface="Arial" panose="020B0604020202020204" pitchFamily="34" charset="0"/>
              <a:cs typeface="Arial" panose="020B0604020202020204" pitchFamily="34" charset="0"/>
            </a:rPr>
            <a:t> – Mar. 2020</a:t>
          </a:r>
          <a:endParaRPr lang="es-ES" sz="800" kern="1200" dirty="0">
            <a:latin typeface="Arial" panose="020B0604020202020204" pitchFamily="34" charset="0"/>
            <a:cs typeface="Arial" panose="020B0604020202020204" pitchFamily="34" charset="0"/>
          </a:endParaRPr>
        </a:p>
      </dsp:txBody>
      <dsp:txXfrm>
        <a:off x="6147609" y="157381"/>
        <a:ext cx="575216" cy="383477"/>
      </dsp:txXfrm>
    </dsp:sp>
    <dsp:sp modelId="{555BC7EE-3A32-401C-8004-2CD67F6AA883}">
      <dsp:nvSpPr>
        <dsp:cNvPr id="0" name=""/>
        <dsp:cNvSpPr/>
      </dsp:nvSpPr>
      <dsp:spPr>
        <a:xfrm>
          <a:off x="6780347" y="157381"/>
          <a:ext cx="958693" cy="383477"/>
        </a:xfrm>
        <a:prstGeom prst="chevron">
          <a:avLst/>
        </a:prstGeom>
        <a:solidFill>
          <a:schemeClr val="accent1">
            <a:lumMod val="60000"/>
            <a:lumOff val="4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5080" rIns="0" bIns="5080" numCol="1" spcCol="1270" anchor="ctr" anchorCtr="0">
          <a:noAutofit/>
        </a:bodyPr>
        <a:lstStyle/>
        <a:p>
          <a:pPr marL="0" lvl="0" indent="0" algn="ctr" defTabSz="355600">
            <a:lnSpc>
              <a:spcPct val="90000"/>
            </a:lnSpc>
            <a:spcBef>
              <a:spcPct val="0"/>
            </a:spcBef>
            <a:spcAft>
              <a:spcPct val="35000"/>
            </a:spcAft>
            <a:buNone/>
          </a:pPr>
          <a:r>
            <a:rPr lang="es-ES" sz="800" b="1" i="0" u="none" kern="1200" dirty="0">
              <a:latin typeface="Arial" panose="020B0604020202020204" pitchFamily="34" charset="0"/>
              <a:cs typeface="Arial" panose="020B0604020202020204" pitchFamily="34" charset="0"/>
            </a:rPr>
            <a:t>Mayo – Junio 2021</a:t>
          </a:r>
          <a:endParaRPr lang="es-ES" sz="800" kern="1200" dirty="0">
            <a:latin typeface="Arial" panose="020B0604020202020204" pitchFamily="34" charset="0"/>
            <a:cs typeface="Arial" panose="020B0604020202020204" pitchFamily="34" charset="0"/>
          </a:endParaRPr>
        </a:p>
      </dsp:txBody>
      <dsp:txXfrm>
        <a:off x="6972086" y="157381"/>
        <a:ext cx="575216" cy="383477"/>
      </dsp:txXfrm>
    </dsp:sp>
    <dsp:sp modelId="{D459CB62-BA88-47D2-8914-5EC5ED90A742}">
      <dsp:nvSpPr>
        <dsp:cNvPr id="0" name=""/>
        <dsp:cNvSpPr/>
      </dsp:nvSpPr>
      <dsp:spPr>
        <a:xfrm>
          <a:off x="7604823" y="157381"/>
          <a:ext cx="958693" cy="383477"/>
        </a:xfrm>
        <a:prstGeom prst="chevron">
          <a:avLst/>
        </a:prstGeom>
        <a:solidFill>
          <a:schemeClr val="accent1">
            <a:lumMod val="60000"/>
            <a:lumOff val="4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5080" rIns="0" bIns="5080" numCol="1" spcCol="1270" anchor="ctr" anchorCtr="0">
          <a:noAutofit/>
        </a:bodyPr>
        <a:lstStyle/>
        <a:p>
          <a:pPr marL="0" lvl="0" indent="0" algn="ctr" defTabSz="355600">
            <a:lnSpc>
              <a:spcPct val="90000"/>
            </a:lnSpc>
            <a:spcBef>
              <a:spcPct val="0"/>
            </a:spcBef>
            <a:spcAft>
              <a:spcPct val="35000"/>
            </a:spcAft>
            <a:buNone/>
          </a:pPr>
          <a:r>
            <a:rPr lang="es-ES" sz="800" b="1" i="0" u="none" kern="1200" dirty="0">
              <a:latin typeface="Arial" panose="020B0604020202020204" pitchFamily="34" charset="0"/>
              <a:cs typeface="Arial" panose="020B0604020202020204" pitchFamily="34" charset="0"/>
            </a:rPr>
            <a:t>Mayo 2022</a:t>
          </a:r>
          <a:endParaRPr lang="es-ES" sz="800" kern="1200" dirty="0">
            <a:latin typeface="Arial" panose="020B0604020202020204" pitchFamily="34" charset="0"/>
            <a:cs typeface="Arial" panose="020B0604020202020204" pitchFamily="34" charset="0"/>
          </a:endParaRPr>
        </a:p>
      </dsp:txBody>
      <dsp:txXfrm>
        <a:off x="7796562" y="157381"/>
        <a:ext cx="575216" cy="383477"/>
      </dsp:txXfrm>
    </dsp:sp>
    <dsp:sp modelId="{EA5E2252-13AD-4FB9-809C-6C27EBAD70A7}">
      <dsp:nvSpPr>
        <dsp:cNvPr id="0" name=""/>
        <dsp:cNvSpPr/>
      </dsp:nvSpPr>
      <dsp:spPr>
        <a:xfrm>
          <a:off x="8429300" y="157381"/>
          <a:ext cx="958693" cy="383477"/>
        </a:xfrm>
        <a:prstGeom prst="chevron">
          <a:avLst/>
        </a:prstGeom>
        <a:solidFill>
          <a:schemeClr val="accent1">
            <a:lumMod val="60000"/>
            <a:lumOff val="4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5080" rIns="0" bIns="5080" numCol="1" spcCol="1270" anchor="ctr" anchorCtr="0">
          <a:noAutofit/>
        </a:bodyPr>
        <a:lstStyle/>
        <a:p>
          <a:pPr marL="0" lvl="0" indent="0" algn="ctr" defTabSz="355600">
            <a:lnSpc>
              <a:spcPct val="90000"/>
            </a:lnSpc>
            <a:spcBef>
              <a:spcPct val="0"/>
            </a:spcBef>
            <a:spcAft>
              <a:spcPct val="35000"/>
            </a:spcAft>
            <a:buNone/>
          </a:pPr>
          <a:r>
            <a:rPr lang="es-ES" sz="800" b="1" i="0" u="none" kern="1200" dirty="0">
              <a:latin typeface="Arial" panose="020B0604020202020204" pitchFamily="34" charset="0"/>
              <a:cs typeface="Arial" panose="020B0604020202020204" pitchFamily="34" charset="0"/>
            </a:rPr>
            <a:t>Sept. 2022</a:t>
          </a:r>
          <a:endParaRPr lang="es-ES" sz="800" kern="1200" dirty="0">
            <a:latin typeface="Arial" panose="020B0604020202020204" pitchFamily="34" charset="0"/>
            <a:cs typeface="Arial" panose="020B0604020202020204" pitchFamily="34" charset="0"/>
          </a:endParaRPr>
        </a:p>
      </dsp:txBody>
      <dsp:txXfrm>
        <a:off x="8621039" y="157381"/>
        <a:ext cx="575216" cy="383477"/>
      </dsp:txXfrm>
    </dsp:sp>
    <dsp:sp modelId="{2BF366CB-44EF-4FC8-8EEF-064399335293}">
      <dsp:nvSpPr>
        <dsp:cNvPr id="0" name=""/>
        <dsp:cNvSpPr/>
      </dsp:nvSpPr>
      <dsp:spPr>
        <a:xfrm>
          <a:off x="9253777" y="157381"/>
          <a:ext cx="958693" cy="383477"/>
        </a:xfrm>
        <a:prstGeom prst="chevron">
          <a:avLst/>
        </a:prstGeom>
        <a:solidFill>
          <a:schemeClr val="accent1">
            <a:lumMod val="60000"/>
            <a:lumOff val="40000"/>
            <a:alpha val="90000"/>
          </a:schemeClr>
        </a:solidFill>
        <a:ln w="25400" cap="flat"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5080" rIns="0" bIns="5080" numCol="1" spcCol="1270" anchor="ctr" anchorCtr="0">
          <a:noAutofit/>
        </a:bodyPr>
        <a:lstStyle/>
        <a:p>
          <a:pPr marL="0" lvl="0" indent="0" algn="ctr" defTabSz="355600">
            <a:lnSpc>
              <a:spcPct val="90000"/>
            </a:lnSpc>
            <a:spcBef>
              <a:spcPct val="0"/>
            </a:spcBef>
            <a:spcAft>
              <a:spcPct val="35000"/>
            </a:spcAft>
            <a:buNone/>
          </a:pPr>
          <a:r>
            <a:rPr lang="es-ES" sz="800" b="1" i="0" u="none" kern="1200" dirty="0">
              <a:latin typeface="Arial" panose="020B0604020202020204" pitchFamily="34" charset="0"/>
              <a:cs typeface="Arial" panose="020B0604020202020204" pitchFamily="34" charset="0"/>
            </a:rPr>
            <a:t>Nov. 2022</a:t>
          </a:r>
          <a:endParaRPr lang="es-ES" sz="800" kern="1200" dirty="0">
            <a:latin typeface="Arial" panose="020B0604020202020204" pitchFamily="34" charset="0"/>
            <a:cs typeface="Arial" panose="020B0604020202020204" pitchFamily="34" charset="0"/>
          </a:endParaRPr>
        </a:p>
      </dsp:txBody>
      <dsp:txXfrm>
        <a:off x="9445516" y="157381"/>
        <a:ext cx="575216" cy="383477"/>
      </dsp:txXfrm>
    </dsp:sp>
    <dsp:sp modelId="{768C8D81-DB66-485F-AE64-8DC987BD79DE}">
      <dsp:nvSpPr>
        <dsp:cNvPr id="0" name=""/>
        <dsp:cNvSpPr/>
      </dsp:nvSpPr>
      <dsp:spPr>
        <a:xfrm>
          <a:off x="10078253" y="157381"/>
          <a:ext cx="958693" cy="383477"/>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4445" rIns="0" bIns="4445" numCol="1" spcCol="1270" anchor="ctr" anchorCtr="0">
          <a:noAutofit/>
        </a:bodyPr>
        <a:lstStyle/>
        <a:p>
          <a:pPr marL="0" lvl="0" indent="0" algn="ctr" defTabSz="311150">
            <a:lnSpc>
              <a:spcPct val="90000"/>
            </a:lnSpc>
            <a:spcBef>
              <a:spcPct val="0"/>
            </a:spcBef>
            <a:spcAft>
              <a:spcPct val="35000"/>
            </a:spcAft>
            <a:buNone/>
          </a:pPr>
          <a:r>
            <a:rPr lang="es-ES" sz="700" b="1" i="1" u="none" kern="1200" baseline="0" dirty="0">
              <a:latin typeface="Arial" panose="020B0604020202020204" pitchFamily="34" charset="0"/>
              <a:cs typeface="Arial" panose="020B0604020202020204" pitchFamily="34" charset="0"/>
            </a:rPr>
            <a:t>Finales 2022/ principios 2023</a:t>
          </a:r>
          <a:endParaRPr lang="es-ES" sz="700" kern="1200" dirty="0">
            <a:latin typeface="Arial" panose="020B0604020202020204" pitchFamily="34" charset="0"/>
            <a:cs typeface="Arial" panose="020B0604020202020204" pitchFamily="34" charset="0"/>
          </a:endParaRPr>
        </a:p>
      </dsp:txBody>
      <dsp:txXfrm>
        <a:off x="10269992" y="157381"/>
        <a:ext cx="575216" cy="3834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767F9E-F4AC-4B5E-824F-BABFFBBA3B84}">
      <dsp:nvSpPr>
        <dsp:cNvPr id="0" name=""/>
        <dsp:cNvSpPr/>
      </dsp:nvSpPr>
      <dsp:spPr>
        <a:xfrm>
          <a:off x="4115" y="72569"/>
          <a:ext cx="1155052" cy="462021"/>
        </a:xfrm>
        <a:prstGeom prst="chevron">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s-ES" sz="1800" b="1" i="0" u="none" kern="1200" dirty="0">
              <a:latin typeface="Arial" panose="020B0604020202020204" pitchFamily="34" charset="0"/>
              <a:cs typeface="Arial" panose="020B0604020202020204" pitchFamily="34" charset="0"/>
            </a:rPr>
            <a:t>WGC</a:t>
          </a:r>
          <a:endParaRPr lang="es-ES" sz="1800" kern="1200" dirty="0">
            <a:latin typeface="Arial" panose="020B0604020202020204" pitchFamily="34" charset="0"/>
            <a:cs typeface="Arial" panose="020B0604020202020204" pitchFamily="34" charset="0"/>
          </a:endParaRPr>
        </a:p>
      </dsp:txBody>
      <dsp:txXfrm>
        <a:off x="235126" y="72569"/>
        <a:ext cx="693031" cy="462021"/>
      </dsp:txXfrm>
    </dsp:sp>
    <dsp:sp modelId="{8F3D1B50-88D5-411D-9E56-EAF17377E104}">
      <dsp:nvSpPr>
        <dsp:cNvPr id="0" name=""/>
        <dsp:cNvSpPr/>
      </dsp:nvSpPr>
      <dsp:spPr>
        <a:xfrm>
          <a:off x="1009011" y="111841"/>
          <a:ext cx="958693" cy="383477"/>
        </a:xfrm>
        <a:prstGeom prst="chevron">
          <a:avLst/>
        </a:prstGeom>
        <a:solidFill>
          <a:schemeClr val="accent5">
            <a:lumMod val="75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5080" rIns="0" bIns="5080" numCol="1" spcCol="1270" anchor="ctr" anchorCtr="0">
          <a:noAutofit/>
        </a:bodyPr>
        <a:lstStyle/>
        <a:p>
          <a:pPr marL="0" lvl="0" indent="0" algn="ctr" defTabSz="355600">
            <a:lnSpc>
              <a:spcPct val="90000"/>
            </a:lnSpc>
            <a:spcBef>
              <a:spcPct val="0"/>
            </a:spcBef>
            <a:spcAft>
              <a:spcPct val="35000"/>
            </a:spcAft>
            <a:buNone/>
          </a:pPr>
          <a:r>
            <a:rPr lang="es-ES" sz="800" b="1" i="0" u="none" kern="1200" dirty="0">
              <a:latin typeface="Arial" panose="020B0604020202020204" pitchFamily="34" charset="0"/>
              <a:cs typeface="Arial" panose="020B0604020202020204" pitchFamily="34" charset="0"/>
            </a:rPr>
            <a:t>Sept. 2016</a:t>
          </a:r>
          <a:endParaRPr lang="es-ES" sz="800" kern="1200" dirty="0">
            <a:latin typeface="Arial" panose="020B0604020202020204" pitchFamily="34" charset="0"/>
            <a:cs typeface="Arial" panose="020B0604020202020204" pitchFamily="34" charset="0"/>
          </a:endParaRPr>
        </a:p>
      </dsp:txBody>
      <dsp:txXfrm>
        <a:off x="1200750" y="111841"/>
        <a:ext cx="575216" cy="383477"/>
      </dsp:txXfrm>
    </dsp:sp>
    <dsp:sp modelId="{5EC9E7BD-25E3-430B-A12F-C0DC403C688F}">
      <dsp:nvSpPr>
        <dsp:cNvPr id="0" name=""/>
        <dsp:cNvSpPr/>
      </dsp:nvSpPr>
      <dsp:spPr>
        <a:xfrm>
          <a:off x="1833488" y="111841"/>
          <a:ext cx="958693" cy="383477"/>
        </a:xfrm>
        <a:prstGeom prst="chevron">
          <a:avLst/>
        </a:prstGeom>
        <a:solidFill>
          <a:schemeClr val="accent5">
            <a:lumMod val="75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5080" rIns="0" bIns="5080" numCol="1" spcCol="1270" anchor="ctr" anchorCtr="0">
          <a:noAutofit/>
        </a:bodyPr>
        <a:lstStyle/>
        <a:p>
          <a:pPr marL="0" lvl="0" indent="0" algn="ctr" defTabSz="355600">
            <a:lnSpc>
              <a:spcPct val="90000"/>
            </a:lnSpc>
            <a:spcBef>
              <a:spcPct val="0"/>
            </a:spcBef>
            <a:spcAft>
              <a:spcPct val="35000"/>
            </a:spcAft>
            <a:buNone/>
          </a:pPr>
          <a:r>
            <a:rPr lang="es-ES" sz="800" b="1" i="0" u="none" kern="1200" dirty="0">
              <a:latin typeface="Arial" panose="020B0604020202020204" pitchFamily="34" charset="0"/>
              <a:cs typeface="Arial" panose="020B0604020202020204" pitchFamily="34" charset="0"/>
            </a:rPr>
            <a:t>Feb. 2017</a:t>
          </a:r>
          <a:endParaRPr lang="es-ES" sz="800" kern="1200" dirty="0">
            <a:latin typeface="Arial" panose="020B0604020202020204" pitchFamily="34" charset="0"/>
            <a:cs typeface="Arial" panose="020B0604020202020204" pitchFamily="34" charset="0"/>
          </a:endParaRPr>
        </a:p>
      </dsp:txBody>
      <dsp:txXfrm>
        <a:off x="2025227" y="111841"/>
        <a:ext cx="575216" cy="383477"/>
      </dsp:txXfrm>
    </dsp:sp>
    <dsp:sp modelId="{FCB2C44C-AE6D-4126-A5C7-4986C4E0C372}">
      <dsp:nvSpPr>
        <dsp:cNvPr id="0" name=""/>
        <dsp:cNvSpPr/>
      </dsp:nvSpPr>
      <dsp:spPr>
        <a:xfrm>
          <a:off x="2657964" y="111841"/>
          <a:ext cx="958693" cy="383477"/>
        </a:xfrm>
        <a:prstGeom prst="chevron">
          <a:avLst/>
        </a:prstGeom>
        <a:solidFill>
          <a:schemeClr val="accent5">
            <a:lumMod val="75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5080" rIns="0" bIns="5080" numCol="1" spcCol="1270" anchor="ctr" anchorCtr="0">
          <a:noAutofit/>
        </a:bodyPr>
        <a:lstStyle/>
        <a:p>
          <a:pPr marL="0" lvl="0" indent="0" algn="ctr" defTabSz="355600">
            <a:lnSpc>
              <a:spcPct val="90000"/>
            </a:lnSpc>
            <a:spcBef>
              <a:spcPct val="0"/>
            </a:spcBef>
            <a:spcAft>
              <a:spcPct val="35000"/>
            </a:spcAft>
            <a:buNone/>
          </a:pPr>
          <a:r>
            <a:rPr lang="es-ES" sz="800" b="1" i="0" u="none" kern="1200" dirty="0">
              <a:latin typeface="Arial" panose="020B0604020202020204" pitchFamily="34" charset="0"/>
              <a:cs typeface="Arial" panose="020B0604020202020204" pitchFamily="34" charset="0"/>
            </a:rPr>
            <a:t>Sep.</a:t>
          </a:r>
          <a:r>
            <a:rPr lang="es-ES" sz="800" b="1" i="0" u="none" kern="1200" baseline="0" dirty="0">
              <a:latin typeface="Arial" panose="020B0604020202020204" pitchFamily="34" charset="0"/>
              <a:cs typeface="Arial" panose="020B0604020202020204" pitchFamily="34" charset="0"/>
            </a:rPr>
            <a:t> 2017</a:t>
          </a:r>
          <a:endParaRPr lang="es-ES" sz="800" kern="1200" dirty="0">
            <a:latin typeface="Arial" panose="020B0604020202020204" pitchFamily="34" charset="0"/>
            <a:cs typeface="Arial" panose="020B0604020202020204" pitchFamily="34" charset="0"/>
          </a:endParaRPr>
        </a:p>
      </dsp:txBody>
      <dsp:txXfrm>
        <a:off x="2849703" y="111841"/>
        <a:ext cx="575216" cy="383477"/>
      </dsp:txXfrm>
    </dsp:sp>
    <dsp:sp modelId="{CED9DE3D-63E9-4E0B-9355-0A4EE84BD465}">
      <dsp:nvSpPr>
        <dsp:cNvPr id="0" name=""/>
        <dsp:cNvSpPr/>
      </dsp:nvSpPr>
      <dsp:spPr>
        <a:xfrm>
          <a:off x="3482441" y="111841"/>
          <a:ext cx="958693" cy="383477"/>
        </a:xfrm>
        <a:prstGeom prst="chevron">
          <a:avLst/>
        </a:prstGeom>
        <a:solidFill>
          <a:schemeClr val="accent5">
            <a:lumMod val="75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5080" rIns="0" bIns="5080" numCol="1" spcCol="1270" anchor="ctr" anchorCtr="0">
          <a:noAutofit/>
        </a:bodyPr>
        <a:lstStyle/>
        <a:p>
          <a:pPr marL="0" lvl="0" indent="0" algn="ctr" defTabSz="355600">
            <a:lnSpc>
              <a:spcPct val="90000"/>
            </a:lnSpc>
            <a:spcBef>
              <a:spcPct val="0"/>
            </a:spcBef>
            <a:spcAft>
              <a:spcPct val="35000"/>
            </a:spcAft>
            <a:buNone/>
          </a:pPr>
          <a:r>
            <a:rPr lang="es-ES" sz="800" b="1" i="0" u="none" kern="1200" dirty="0">
              <a:latin typeface="Arial" panose="020B0604020202020204" pitchFamily="34" charset="0"/>
              <a:cs typeface="Arial" panose="020B0604020202020204" pitchFamily="34" charset="0"/>
            </a:rPr>
            <a:t>Mar. – Jul. 2018</a:t>
          </a:r>
          <a:endParaRPr lang="es-ES" sz="800" kern="1200" dirty="0">
            <a:latin typeface="Arial" panose="020B0604020202020204" pitchFamily="34" charset="0"/>
            <a:cs typeface="Arial" panose="020B0604020202020204" pitchFamily="34" charset="0"/>
          </a:endParaRPr>
        </a:p>
      </dsp:txBody>
      <dsp:txXfrm>
        <a:off x="3674180" y="111841"/>
        <a:ext cx="575216" cy="383477"/>
      </dsp:txXfrm>
    </dsp:sp>
    <dsp:sp modelId="{2DD0D1B9-F266-481F-B133-F91BE22D0E95}">
      <dsp:nvSpPr>
        <dsp:cNvPr id="0" name=""/>
        <dsp:cNvSpPr/>
      </dsp:nvSpPr>
      <dsp:spPr>
        <a:xfrm>
          <a:off x="4306917" y="111841"/>
          <a:ext cx="958693" cy="383477"/>
        </a:xfrm>
        <a:prstGeom prst="chevron">
          <a:avLst/>
        </a:prstGeom>
        <a:solidFill>
          <a:schemeClr val="accent5">
            <a:lumMod val="75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5080" rIns="0" bIns="5080" numCol="1" spcCol="1270" anchor="ctr" anchorCtr="0">
          <a:noAutofit/>
        </a:bodyPr>
        <a:lstStyle/>
        <a:p>
          <a:pPr marL="0" lvl="0" indent="0" algn="ctr" defTabSz="355600">
            <a:lnSpc>
              <a:spcPct val="90000"/>
            </a:lnSpc>
            <a:spcBef>
              <a:spcPct val="0"/>
            </a:spcBef>
            <a:spcAft>
              <a:spcPct val="35000"/>
            </a:spcAft>
            <a:buNone/>
          </a:pPr>
          <a:r>
            <a:rPr lang="es-ES" sz="800" b="1" i="0" u="none" kern="1200" dirty="0">
              <a:latin typeface="Arial" panose="020B0604020202020204" pitchFamily="34" charset="0"/>
              <a:cs typeface="Arial" panose="020B0604020202020204" pitchFamily="34" charset="0"/>
            </a:rPr>
            <a:t>Jul. 2018</a:t>
          </a:r>
          <a:endParaRPr lang="es-ES" sz="800" kern="1200" dirty="0">
            <a:latin typeface="Arial" panose="020B0604020202020204" pitchFamily="34" charset="0"/>
            <a:cs typeface="Arial" panose="020B0604020202020204" pitchFamily="34" charset="0"/>
          </a:endParaRPr>
        </a:p>
      </dsp:txBody>
      <dsp:txXfrm>
        <a:off x="4498656" y="111841"/>
        <a:ext cx="575216" cy="383477"/>
      </dsp:txXfrm>
    </dsp:sp>
    <dsp:sp modelId="{E99BC48F-4A2E-4AE8-9EF9-F5CEFB41BB87}">
      <dsp:nvSpPr>
        <dsp:cNvPr id="0" name=""/>
        <dsp:cNvSpPr/>
      </dsp:nvSpPr>
      <dsp:spPr>
        <a:xfrm>
          <a:off x="5131394" y="111841"/>
          <a:ext cx="958693" cy="383477"/>
        </a:xfrm>
        <a:prstGeom prst="chevron">
          <a:avLst/>
        </a:prstGeom>
        <a:solidFill>
          <a:schemeClr val="accent5">
            <a:lumMod val="75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5080" rIns="0" bIns="5080" numCol="1" spcCol="1270" anchor="ctr" anchorCtr="0">
          <a:noAutofit/>
        </a:bodyPr>
        <a:lstStyle/>
        <a:p>
          <a:pPr marL="0" lvl="0" indent="0" algn="ctr" defTabSz="355600">
            <a:lnSpc>
              <a:spcPct val="90000"/>
            </a:lnSpc>
            <a:spcBef>
              <a:spcPct val="0"/>
            </a:spcBef>
            <a:spcAft>
              <a:spcPct val="35000"/>
            </a:spcAft>
            <a:buNone/>
          </a:pPr>
          <a:r>
            <a:rPr lang="es-ES" sz="800" b="1" i="0" u="none" kern="1200" dirty="0">
              <a:latin typeface="Arial" panose="020B0604020202020204" pitchFamily="34" charset="0"/>
              <a:cs typeface="Arial" panose="020B0604020202020204" pitchFamily="34" charset="0"/>
            </a:rPr>
            <a:t>Dic. 2018/ Sept. 2019</a:t>
          </a:r>
          <a:endParaRPr lang="es-ES" sz="800" kern="1200" dirty="0">
            <a:latin typeface="Arial" panose="020B0604020202020204" pitchFamily="34" charset="0"/>
            <a:cs typeface="Arial" panose="020B0604020202020204" pitchFamily="34" charset="0"/>
          </a:endParaRPr>
        </a:p>
      </dsp:txBody>
      <dsp:txXfrm>
        <a:off x="5323133" y="111841"/>
        <a:ext cx="575216" cy="383477"/>
      </dsp:txXfrm>
    </dsp:sp>
    <dsp:sp modelId="{43294108-19DF-41B9-8F1A-9C4BEDF98C21}">
      <dsp:nvSpPr>
        <dsp:cNvPr id="0" name=""/>
        <dsp:cNvSpPr/>
      </dsp:nvSpPr>
      <dsp:spPr>
        <a:xfrm>
          <a:off x="5955870" y="111841"/>
          <a:ext cx="958693" cy="383477"/>
        </a:xfrm>
        <a:prstGeom prst="chevron">
          <a:avLst/>
        </a:prstGeom>
        <a:solidFill>
          <a:schemeClr val="accent5">
            <a:lumMod val="75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5080" rIns="0" bIns="5080" numCol="1" spcCol="1270" anchor="ctr" anchorCtr="0">
          <a:noAutofit/>
        </a:bodyPr>
        <a:lstStyle/>
        <a:p>
          <a:pPr marL="0" lvl="0" indent="0" algn="ctr" defTabSz="355600">
            <a:lnSpc>
              <a:spcPct val="90000"/>
            </a:lnSpc>
            <a:spcBef>
              <a:spcPct val="0"/>
            </a:spcBef>
            <a:spcAft>
              <a:spcPct val="35000"/>
            </a:spcAft>
            <a:buNone/>
          </a:pPr>
          <a:r>
            <a:rPr lang="es-ES" sz="800" b="1" i="0" u="none" kern="1200" dirty="0">
              <a:latin typeface="Arial" panose="020B0604020202020204" pitchFamily="34" charset="0"/>
              <a:cs typeface="Arial" panose="020B0604020202020204" pitchFamily="34" charset="0"/>
            </a:rPr>
            <a:t>Nov. 2019</a:t>
          </a:r>
          <a:r>
            <a:rPr lang="es-ES" sz="800" b="1" i="0" u="none" kern="1200" baseline="0" dirty="0">
              <a:latin typeface="Arial" panose="020B0604020202020204" pitchFamily="34" charset="0"/>
              <a:cs typeface="Arial" panose="020B0604020202020204" pitchFamily="34" charset="0"/>
            </a:rPr>
            <a:t> – Feb. 2020</a:t>
          </a:r>
          <a:endParaRPr lang="es-ES" sz="800" kern="1200" dirty="0">
            <a:latin typeface="Arial" panose="020B0604020202020204" pitchFamily="34" charset="0"/>
            <a:cs typeface="Arial" panose="020B0604020202020204" pitchFamily="34" charset="0"/>
          </a:endParaRPr>
        </a:p>
      </dsp:txBody>
      <dsp:txXfrm>
        <a:off x="6147609" y="111841"/>
        <a:ext cx="575216" cy="383477"/>
      </dsp:txXfrm>
    </dsp:sp>
    <dsp:sp modelId="{2168F705-F488-4C45-BB31-0F6609791656}">
      <dsp:nvSpPr>
        <dsp:cNvPr id="0" name=""/>
        <dsp:cNvSpPr/>
      </dsp:nvSpPr>
      <dsp:spPr>
        <a:xfrm>
          <a:off x="6780347" y="111841"/>
          <a:ext cx="958693" cy="383477"/>
        </a:xfrm>
        <a:prstGeom prst="chevron">
          <a:avLst/>
        </a:prstGeom>
        <a:solidFill>
          <a:schemeClr val="accent5">
            <a:lumMod val="75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5080" rIns="0" bIns="5080" numCol="1" spcCol="1270" anchor="ctr" anchorCtr="0">
          <a:noAutofit/>
        </a:bodyPr>
        <a:lstStyle/>
        <a:p>
          <a:pPr marL="0" lvl="0" indent="0" algn="ctr" defTabSz="355600">
            <a:lnSpc>
              <a:spcPct val="90000"/>
            </a:lnSpc>
            <a:spcBef>
              <a:spcPct val="0"/>
            </a:spcBef>
            <a:spcAft>
              <a:spcPct val="35000"/>
            </a:spcAft>
            <a:buNone/>
          </a:pPr>
          <a:r>
            <a:rPr lang="es-ES" sz="800" b="1" i="0" u="none" kern="1200" dirty="0">
              <a:latin typeface="Arial" panose="020B0604020202020204" pitchFamily="34" charset="0"/>
              <a:cs typeface="Arial" panose="020B0604020202020204" pitchFamily="34" charset="0"/>
            </a:rPr>
            <a:t>Jun. – Jul. 2021</a:t>
          </a:r>
          <a:endParaRPr lang="es-ES" sz="800" kern="1200" dirty="0">
            <a:latin typeface="Arial" panose="020B0604020202020204" pitchFamily="34" charset="0"/>
            <a:cs typeface="Arial" panose="020B0604020202020204" pitchFamily="34" charset="0"/>
          </a:endParaRPr>
        </a:p>
      </dsp:txBody>
      <dsp:txXfrm>
        <a:off x="6972086" y="111841"/>
        <a:ext cx="575216" cy="383477"/>
      </dsp:txXfrm>
    </dsp:sp>
    <dsp:sp modelId="{412E5746-0247-4EF7-A809-BA21B0EEE1EB}">
      <dsp:nvSpPr>
        <dsp:cNvPr id="0" name=""/>
        <dsp:cNvSpPr/>
      </dsp:nvSpPr>
      <dsp:spPr>
        <a:xfrm>
          <a:off x="7604823" y="111841"/>
          <a:ext cx="958693" cy="383477"/>
        </a:xfrm>
        <a:prstGeom prst="chevron">
          <a:avLst/>
        </a:prstGeom>
        <a:solidFill>
          <a:schemeClr val="accent5">
            <a:lumMod val="75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5080" rIns="0" bIns="5080" numCol="1" spcCol="1270" anchor="ctr" anchorCtr="0">
          <a:noAutofit/>
        </a:bodyPr>
        <a:lstStyle/>
        <a:p>
          <a:pPr marL="0" lvl="0" indent="0" algn="ctr" defTabSz="355600">
            <a:lnSpc>
              <a:spcPct val="90000"/>
            </a:lnSpc>
            <a:spcBef>
              <a:spcPct val="0"/>
            </a:spcBef>
            <a:spcAft>
              <a:spcPct val="35000"/>
            </a:spcAft>
            <a:buNone/>
          </a:pPr>
          <a:r>
            <a:rPr lang="es-ES" sz="800" b="1" i="0" u="none" kern="1200" dirty="0">
              <a:latin typeface="Arial" panose="020B0604020202020204" pitchFamily="34" charset="0"/>
              <a:cs typeface="Arial" panose="020B0604020202020204" pitchFamily="34" charset="0"/>
            </a:rPr>
            <a:t>Mayo 2022</a:t>
          </a:r>
          <a:endParaRPr lang="es-ES" sz="800" kern="1200" dirty="0">
            <a:latin typeface="Arial" panose="020B0604020202020204" pitchFamily="34" charset="0"/>
            <a:cs typeface="Arial" panose="020B0604020202020204" pitchFamily="34" charset="0"/>
          </a:endParaRPr>
        </a:p>
      </dsp:txBody>
      <dsp:txXfrm>
        <a:off x="7796562" y="111841"/>
        <a:ext cx="575216" cy="383477"/>
      </dsp:txXfrm>
    </dsp:sp>
    <dsp:sp modelId="{3570652E-E1AC-4CD8-A74A-64080DEA6001}">
      <dsp:nvSpPr>
        <dsp:cNvPr id="0" name=""/>
        <dsp:cNvSpPr/>
      </dsp:nvSpPr>
      <dsp:spPr>
        <a:xfrm>
          <a:off x="8429300" y="111841"/>
          <a:ext cx="958693" cy="383477"/>
        </a:xfrm>
        <a:prstGeom prst="chevron">
          <a:avLst/>
        </a:prstGeom>
        <a:solidFill>
          <a:schemeClr val="accent5">
            <a:lumMod val="75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5080" rIns="0" bIns="5080" numCol="1" spcCol="1270" anchor="ctr" anchorCtr="0">
          <a:noAutofit/>
        </a:bodyPr>
        <a:lstStyle/>
        <a:p>
          <a:pPr marL="0" lvl="0" indent="0" algn="ctr" defTabSz="355600">
            <a:lnSpc>
              <a:spcPct val="90000"/>
            </a:lnSpc>
            <a:spcBef>
              <a:spcPct val="0"/>
            </a:spcBef>
            <a:spcAft>
              <a:spcPct val="35000"/>
            </a:spcAft>
            <a:buNone/>
          </a:pPr>
          <a:r>
            <a:rPr lang="es-ES" sz="800" b="1" i="0" u="none" kern="1200" dirty="0">
              <a:latin typeface="Arial" panose="020B0604020202020204" pitchFamily="34" charset="0"/>
              <a:cs typeface="Arial" panose="020B0604020202020204" pitchFamily="34" charset="0"/>
            </a:rPr>
            <a:t>Sept. 2022</a:t>
          </a:r>
          <a:endParaRPr lang="es-ES" sz="800" kern="1200" dirty="0">
            <a:latin typeface="Arial" panose="020B0604020202020204" pitchFamily="34" charset="0"/>
            <a:cs typeface="Arial" panose="020B0604020202020204" pitchFamily="34" charset="0"/>
          </a:endParaRPr>
        </a:p>
      </dsp:txBody>
      <dsp:txXfrm>
        <a:off x="8621039" y="111841"/>
        <a:ext cx="575216" cy="383477"/>
      </dsp:txXfrm>
    </dsp:sp>
    <dsp:sp modelId="{02F96493-ABC6-47BC-A859-EF340990D143}">
      <dsp:nvSpPr>
        <dsp:cNvPr id="0" name=""/>
        <dsp:cNvSpPr/>
      </dsp:nvSpPr>
      <dsp:spPr>
        <a:xfrm>
          <a:off x="9253777" y="111841"/>
          <a:ext cx="958693" cy="383477"/>
        </a:xfrm>
        <a:prstGeom prst="chevron">
          <a:avLst/>
        </a:prstGeom>
        <a:solidFill>
          <a:schemeClr val="accent5">
            <a:lumMod val="75000"/>
            <a:alpha val="90000"/>
          </a:schemeClr>
        </a:solidFill>
        <a:ln w="25400" cap="flat"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5080" rIns="0" bIns="5080" numCol="1" spcCol="1270" anchor="ctr" anchorCtr="0">
          <a:noAutofit/>
        </a:bodyPr>
        <a:lstStyle/>
        <a:p>
          <a:pPr marL="0" lvl="0" indent="0" algn="ctr" defTabSz="355600">
            <a:lnSpc>
              <a:spcPct val="90000"/>
            </a:lnSpc>
            <a:spcBef>
              <a:spcPct val="0"/>
            </a:spcBef>
            <a:spcAft>
              <a:spcPct val="35000"/>
            </a:spcAft>
            <a:buNone/>
          </a:pPr>
          <a:r>
            <a:rPr lang="es-ES" sz="800" b="1" i="0" u="none" kern="1200" dirty="0">
              <a:latin typeface="Arial" panose="020B0604020202020204" pitchFamily="34" charset="0"/>
              <a:cs typeface="Arial" panose="020B0604020202020204" pitchFamily="34" charset="0"/>
            </a:rPr>
            <a:t>Nov. 2022</a:t>
          </a:r>
          <a:endParaRPr lang="es-ES" sz="800" kern="1200" dirty="0">
            <a:latin typeface="Arial" panose="020B0604020202020204" pitchFamily="34" charset="0"/>
            <a:cs typeface="Arial" panose="020B0604020202020204" pitchFamily="34" charset="0"/>
          </a:endParaRPr>
        </a:p>
      </dsp:txBody>
      <dsp:txXfrm>
        <a:off x="9445516" y="111841"/>
        <a:ext cx="575216" cy="383477"/>
      </dsp:txXfrm>
    </dsp:sp>
    <dsp:sp modelId="{0A8E976F-D5F7-4C57-91C8-F61D49E97034}">
      <dsp:nvSpPr>
        <dsp:cNvPr id="0" name=""/>
        <dsp:cNvSpPr/>
      </dsp:nvSpPr>
      <dsp:spPr>
        <a:xfrm>
          <a:off x="10078253" y="111841"/>
          <a:ext cx="958693" cy="383477"/>
        </a:xfrm>
        <a:prstGeom prst="chevron">
          <a:avLst/>
        </a:prstGeom>
        <a:solidFill>
          <a:schemeClr val="accent5">
            <a:lumMod val="40000"/>
            <a:lumOff val="6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4445" rIns="0" bIns="4445" numCol="1" spcCol="1270" anchor="ctr" anchorCtr="0">
          <a:noAutofit/>
        </a:bodyPr>
        <a:lstStyle/>
        <a:p>
          <a:pPr marL="0" lvl="0" indent="0" algn="ctr" defTabSz="311150">
            <a:lnSpc>
              <a:spcPct val="90000"/>
            </a:lnSpc>
            <a:spcBef>
              <a:spcPct val="0"/>
            </a:spcBef>
            <a:spcAft>
              <a:spcPct val="35000"/>
            </a:spcAft>
            <a:buNone/>
          </a:pPr>
          <a:r>
            <a:rPr lang="es-ES" sz="700" b="1" i="1" u="none" kern="1200" baseline="0" dirty="0">
              <a:latin typeface="Arial" panose="020B0604020202020204" pitchFamily="34" charset="0"/>
              <a:cs typeface="Arial" panose="020B0604020202020204" pitchFamily="34" charset="0"/>
            </a:rPr>
            <a:t>Finales 2022/ principios 2023</a:t>
          </a:r>
          <a:endParaRPr lang="es-ES" sz="700" kern="1200" dirty="0">
            <a:latin typeface="Arial" panose="020B0604020202020204" pitchFamily="34" charset="0"/>
            <a:cs typeface="Arial" panose="020B0604020202020204" pitchFamily="34" charset="0"/>
          </a:endParaRPr>
        </a:p>
      </dsp:txBody>
      <dsp:txXfrm>
        <a:off x="10269992" y="111841"/>
        <a:ext cx="575216" cy="38347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404D80-996F-40D2-8A94-14B4F279FCFD}">
      <dsp:nvSpPr>
        <dsp:cNvPr id="0" name=""/>
        <dsp:cNvSpPr/>
      </dsp:nvSpPr>
      <dsp:spPr>
        <a:xfrm flipV="1">
          <a:off x="360040" y="1998400"/>
          <a:ext cx="96564" cy="115599"/>
        </a:xfrm>
        <a:prstGeom prst="flowChartConnector">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563D61E-F140-4AFC-9798-EBC3631BE558}">
      <dsp:nvSpPr>
        <dsp:cNvPr id="0" name=""/>
        <dsp:cNvSpPr/>
      </dsp:nvSpPr>
      <dsp:spPr>
        <a:xfrm rot="17700000">
          <a:off x="94348" y="1255037"/>
          <a:ext cx="936721" cy="4514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0" rIns="0" bIns="0" numCol="1" spcCol="1270" anchor="ctr" anchorCtr="0">
          <a:noAutofit/>
        </a:bodyPr>
        <a:lstStyle/>
        <a:p>
          <a:pPr marL="0" lvl="0" indent="0" algn="l" defTabSz="400050" rtl="0">
            <a:lnSpc>
              <a:spcPct val="90000"/>
            </a:lnSpc>
            <a:spcBef>
              <a:spcPct val="0"/>
            </a:spcBef>
            <a:spcAft>
              <a:spcPct val="35000"/>
            </a:spcAft>
            <a:buNone/>
          </a:pPr>
          <a:r>
            <a:rPr lang="es-ES" sz="900" b="1" kern="1200" dirty="0">
              <a:latin typeface="Arial" panose="020B0604020202020204" pitchFamily="34" charset="0"/>
              <a:cs typeface="Arial" panose="020B0604020202020204" pitchFamily="34" charset="0"/>
            </a:rPr>
            <a:t>Reactivación grupo de trabajo</a:t>
          </a:r>
          <a:endParaRPr lang="es-ES" sz="900" kern="1200" dirty="0">
            <a:latin typeface="Arial" panose="020B0604020202020204" pitchFamily="34" charset="0"/>
            <a:cs typeface="Arial" panose="020B0604020202020204" pitchFamily="34" charset="0"/>
          </a:endParaRPr>
        </a:p>
      </dsp:txBody>
      <dsp:txXfrm>
        <a:off x="94348" y="1255037"/>
        <a:ext cx="936721" cy="451427"/>
      </dsp:txXfrm>
    </dsp:sp>
    <dsp:sp modelId="{94BE88AE-6627-40AB-B143-3C2BF09EA99F}">
      <dsp:nvSpPr>
        <dsp:cNvPr id="0" name=""/>
        <dsp:cNvSpPr/>
      </dsp:nvSpPr>
      <dsp:spPr>
        <a:xfrm flipV="1">
          <a:off x="1143427" y="2016899"/>
          <a:ext cx="96564" cy="115599"/>
        </a:xfrm>
        <a:prstGeom prst="flowChartConnector">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75CF415-2073-4242-9026-9D2D36573663}">
      <dsp:nvSpPr>
        <dsp:cNvPr id="0" name=""/>
        <dsp:cNvSpPr/>
      </dsp:nvSpPr>
      <dsp:spPr>
        <a:xfrm rot="17700000">
          <a:off x="904697" y="1255037"/>
          <a:ext cx="936721" cy="4514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0" rIns="0" bIns="0" numCol="1" spcCol="1270" anchor="ctr" anchorCtr="0">
          <a:noAutofit/>
        </a:bodyPr>
        <a:lstStyle/>
        <a:p>
          <a:pPr marL="0" lvl="0" indent="0" algn="l" defTabSz="400050" rtl="0">
            <a:lnSpc>
              <a:spcPct val="90000"/>
            </a:lnSpc>
            <a:spcBef>
              <a:spcPct val="0"/>
            </a:spcBef>
            <a:spcAft>
              <a:spcPct val="35000"/>
            </a:spcAft>
            <a:buNone/>
          </a:pPr>
          <a:r>
            <a:rPr lang="es-ES" sz="900" b="1" kern="1200" dirty="0">
              <a:latin typeface="Arial" panose="020B0604020202020204" pitchFamily="34" charset="0"/>
              <a:cs typeface="Arial" panose="020B0604020202020204" pitchFamily="34" charset="0"/>
            </a:rPr>
            <a:t>Posiciones iniciales</a:t>
          </a:r>
          <a:endParaRPr lang="es-ES" sz="900" kern="1200" dirty="0">
            <a:latin typeface="Arial" panose="020B0604020202020204" pitchFamily="34" charset="0"/>
            <a:cs typeface="Arial" panose="020B0604020202020204" pitchFamily="34" charset="0"/>
          </a:endParaRPr>
        </a:p>
      </dsp:txBody>
      <dsp:txXfrm>
        <a:off x="904697" y="1255037"/>
        <a:ext cx="936721" cy="451427"/>
      </dsp:txXfrm>
    </dsp:sp>
    <dsp:sp modelId="{DA777A22-C58B-43DE-87BA-214A2BC7C9E0}">
      <dsp:nvSpPr>
        <dsp:cNvPr id="0" name=""/>
        <dsp:cNvSpPr/>
      </dsp:nvSpPr>
      <dsp:spPr>
        <a:xfrm flipV="1">
          <a:off x="1953776" y="2016899"/>
          <a:ext cx="96564" cy="115599"/>
        </a:xfrm>
        <a:prstGeom prst="flowChartConnector">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D042D78-2AE4-40B1-97D0-A4A892229721}">
      <dsp:nvSpPr>
        <dsp:cNvPr id="0" name=""/>
        <dsp:cNvSpPr/>
      </dsp:nvSpPr>
      <dsp:spPr>
        <a:xfrm rot="17700000">
          <a:off x="1715046" y="1255037"/>
          <a:ext cx="936721" cy="4514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0" rIns="0" bIns="0" numCol="1" spcCol="1270" anchor="ctr" anchorCtr="0">
          <a:noAutofit/>
        </a:bodyPr>
        <a:lstStyle/>
        <a:p>
          <a:pPr marL="0" lvl="0" indent="0" algn="l" defTabSz="400050" rtl="0">
            <a:lnSpc>
              <a:spcPct val="90000"/>
            </a:lnSpc>
            <a:spcBef>
              <a:spcPct val="0"/>
            </a:spcBef>
            <a:spcAft>
              <a:spcPct val="35000"/>
            </a:spcAft>
            <a:buNone/>
          </a:pPr>
          <a:r>
            <a:rPr lang="es-ES" sz="900" b="1" kern="1200" dirty="0">
              <a:latin typeface="Arial" panose="020B0604020202020204" pitchFamily="34" charset="0"/>
              <a:cs typeface="Arial" panose="020B0604020202020204" pitchFamily="34" charset="0"/>
            </a:rPr>
            <a:t>Reunión de inicio (</a:t>
          </a:r>
          <a:r>
            <a:rPr lang="es-ES" sz="900" b="1" kern="1200" dirty="0" err="1">
              <a:latin typeface="Arial" panose="020B0604020202020204" pitchFamily="34" charset="0"/>
              <a:cs typeface="Arial" panose="020B0604020202020204" pitchFamily="34" charset="0"/>
            </a:rPr>
            <a:t>KoM</a:t>
          </a:r>
          <a:r>
            <a:rPr lang="es-ES" sz="900" b="1" kern="1200" dirty="0">
              <a:latin typeface="Arial" panose="020B0604020202020204" pitchFamily="34" charset="0"/>
              <a:cs typeface="Arial" panose="020B0604020202020204" pitchFamily="34" charset="0"/>
            </a:rPr>
            <a:t>)</a:t>
          </a:r>
          <a:endParaRPr lang="es-ES" sz="900" kern="1200" dirty="0">
            <a:latin typeface="Arial" panose="020B0604020202020204" pitchFamily="34" charset="0"/>
            <a:cs typeface="Arial" panose="020B0604020202020204" pitchFamily="34" charset="0"/>
          </a:endParaRPr>
        </a:p>
      </dsp:txBody>
      <dsp:txXfrm>
        <a:off x="1715046" y="1255037"/>
        <a:ext cx="936721" cy="451427"/>
      </dsp:txXfrm>
    </dsp:sp>
    <dsp:sp modelId="{42A16DB1-8466-495E-BDA6-7314067969E3}">
      <dsp:nvSpPr>
        <dsp:cNvPr id="0" name=""/>
        <dsp:cNvSpPr/>
      </dsp:nvSpPr>
      <dsp:spPr>
        <a:xfrm flipV="1">
          <a:off x="2764124" y="2016899"/>
          <a:ext cx="96564" cy="115599"/>
        </a:xfrm>
        <a:prstGeom prst="flowChartConnector">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426E402-8C44-452D-8BC7-575DA0471D55}">
      <dsp:nvSpPr>
        <dsp:cNvPr id="0" name=""/>
        <dsp:cNvSpPr/>
      </dsp:nvSpPr>
      <dsp:spPr>
        <a:xfrm rot="17700000">
          <a:off x="2525394" y="1255037"/>
          <a:ext cx="936721" cy="4514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0" rIns="0" bIns="0" numCol="1" spcCol="1270" anchor="ctr" anchorCtr="0">
          <a:noAutofit/>
        </a:bodyPr>
        <a:lstStyle/>
        <a:p>
          <a:pPr marL="0" lvl="0" indent="0" algn="l" defTabSz="400050" rtl="0">
            <a:lnSpc>
              <a:spcPct val="90000"/>
            </a:lnSpc>
            <a:spcBef>
              <a:spcPct val="0"/>
            </a:spcBef>
            <a:spcAft>
              <a:spcPct val="35000"/>
            </a:spcAft>
            <a:buNone/>
          </a:pPr>
          <a:r>
            <a:rPr lang="es-ES" sz="900" b="1" kern="1200" dirty="0">
              <a:latin typeface="Arial" panose="020B0604020202020204" pitchFamily="34" charset="0"/>
              <a:cs typeface="Arial" panose="020B0604020202020204" pitchFamily="34" charset="0"/>
            </a:rPr>
            <a:t>Desarrollo cuestionario</a:t>
          </a:r>
          <a:endParaRPr lang="es-ES" sz="900" kern="1200" dirty="0">
            <a:latin typeface="Arial" panose="020B0604020202020204" pitchFamily="34" charset="0"/>
            <a:cs typeface="Arial" panose="020B0604020202020204" pitchFamily="34" charset="0"/>
          </a:endParaRPr>
        </a:p>
      </dsp:txBody>
      <dsp:txXfrm>
        <a:off x="2525394" y="1255037"/>
        <a:ext cx="936721" cy="451427"/>
      </dsp:txXfrm>
    </dsp:sp>
    <dsp:sp modelId="{BC126F68-1B5B-4255-B43C-8784275F48C1}">
      <dsp:nvSpPr>
        <dsp:cNvPr id="0" name=""/>
        <dsp:cNvSpPr/>
      </dsp:nvSpPr>
      <dsp:spPr>
        <a:xfrm flipV="1">
          <a:off x="3574473" y="2016899"/>
          <a:ext cx="96564" cy="115599"/>
        </a:xfrm>
        <a:prstGeom prst="flowChartConnector">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200F941-DEF5-47A3-9603-281CE4194596}">
      <dsp:nvSpPr>
        <dsp:cNvPr id="0" name=""/>
        <dsp:cNvSpPr/>
      </dsp:nvSpPr>
      <dsp:spPr>
        <a:xfrm rot="17700000">
          <a:off x="3335743" y="1255037"/>
          <a:ext cx="936721" cy="4514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0" rIns="0" bIns="0" numCol="1" spcCol="1270" anchor="ctr" anchorCtr="0">
          <a:noAutofit/>
        </a:bodyPr>
        <a:lstStyle/>
        <a:p>
          <a:pPr marL="0" lvl="0" indent="0" algn="l" defTabSz="400050" rtl="0">
            <a:lnSpc>
              <a:spcPct val="90000"/>
            </a:lnSpc>
            <a:spcBef>
              <a:spcPct val="0"/>
            </a:spcBef>
            <a:spcAft>
              <a:spcPct val="35000"/>
            </a:spcAft>
            <a:buNone/>
          </a:pPr>
          <a:r>
            <a:rPr lang="es-ES" sz="900" b="1" kern="1200" dirty="0">
              <a:latin typeface="Arial" panose="020B0604020202020204" pitchFamily="34" charset="0"/>
              <a:cs typeface="Arial" panose="020B0604020202020204" pitchFamily="34" charset="0"/>
            </a:rPr>
            <a:t>Plantas buen comportamiento ambiental (WPP)</a:t>
          </a:r>
          <a:endParaRPr lang="es-ES" sz="900" kern="1200" dirty="0">
            <a:latin typeface="Arial" panose="020B0604020202020204" pitchFamily="34" charset="0"/>
            <a:cs typeface="Arial" panose="020B0604020202020204" pitchFamily="34" charset="0"/>
          </a:endParaRPr>
        </a:p>
      </dsp:txBody>
      <dsp:txXfrm>
        <a:off x="3335743" y="1255037"/>
        <a:ext cx="936721" cy="451427"/>
      </dsp:txXfrm>
    </dsp:sp>
    <dsp:sp modelId="{0B319065-8DAE-48B4-AB0C-F472F3C04E24}">
      <dsp:nvSpPr>
        <dsp:cNvPr id="0" name=""/>
        <dsp:cNvSpPr/>
      </dsp:nvSpPr>
      <dsp:spPr>
        <a:xfrm flipV="1">
          <a:off x="4384821" y="2016899"/>
          <a:ext cx="96564" cy="115599"/>
        </a:xfrm>
        <a:prstGeom prst="flowChartConnector">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6EB90D7-69BD-4A68-991D-FDCC5CDC3D12}">
      <dsp:nvSpPr>
        <dsp:cNvPr id="0" name=""/>
        <dsp:cNvSpPr/>
      </dsp:nvSpPr>
      <dsp:spPr>
        <a:xfrm rot="17700000">
          <a:off x="4146092" y="1255037"/>
          <a:ext cx="936721" cy="4514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0" rIns="0" bIns="0" numCol="1" spcCol="1270" anchor="ctr" anchorCtr="0">
          <a:noAutofit/>
        </a:bodyPr>
        <a:lstStyle/>
        <a:p>
          <a:pPr marL="0" lvl="0" indent="0" algn="l" defTabSz="400050" rtl="0">
            <a:lnSpc>
              <a:spcPct val="90000"/>
            </a:lnSpc>
            <a:spcBef>
              <a:spcPct val="0"/>
            </a:spcBef>
            <a:spcAft>
              <a:spcPct val="35000"/>
            </a:spcAft>
            <a:buNone/>
          </a:pPr>
          <a:r>
            <a:rPr lang="es-ES" sz="900" b="1" kern="1200" dirty="0">
              <a:latin typeface="Arial" panose="020B0604020202020204" pitchFamily="34" charset="0"/>
              <a:cs typeface="Arial" panose="020B0604020202020204" pitchFamily="34" charset="0"/>
            </a:rPr>
            <a:t>Entrega cuestionarios</a:t>
          </a:r>
          <a:endParaRPr lang="es-ES" sz="900" kern="1200" dirty="0">
            <a:latin typeface="Arial" panose="020B0604020202020204" pitchFamily="34" charset="0"/>
            <a:cs typeface="Arial" panose="020B0604020202020204" pitchFamily="34" charset="0"/>
          </a:endParaRPr>
        </a:p>
      </dsp:txBody>
      <dsp:txXfrm>
        <a:off x="4146092" y="1255037"/>
        <a:ext cx="936721" cy="451427"/>
      </dsp:txXfrm>
    </dsp:sp>
    <dsp:sp modelId="{4FD8540B-8849-4664-8A7C-E64EE5687C4D}">
      <dsp:nvSpPr>
        <dsp:cNvPr id="0" name=""/>
        <dsp:cNvSpPr/>
      </dsp:nvSpPr>
      <dsp:spPr>
        <a:xfrm flipV="1">
          <a:off x="5195170" y="2016899"/>
          <a:ext cx="96564" cy="115599"/>
        </a:xfrm>
        <a:prstGeom prst="flowChartConnector">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C9509FE-4EBE-4D5F-842C-41029F4EFB1F}">
      <dsp:nvSpPr>
        <dsp:cNvPr id="0" name=""/>
        <dsp:cNvSpPr/>
      </dsp:nvSpPr>
      <dsp:spPr>
        <a:xfrm rot="17700000">
          <a:off x="4956440" y="1255037"/>
          <a:ext cx="936721" cy="4514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0" rIns="0" bIns="0" numCol="1" spcCol="1270" anchor="ctr" anchorCtr="0">
          <a:noAutofit/>
        </a:bodyPr>
        <a:lstStyle/>
        <a:p>
          <a:pPr marL="0" lvl="0" indent="0" algn="l" defTabSz="400050" rtl="0">
            <a:lnSpc>
              <a:spcPct val="90000"/>
            </a:lnSpc>
            <a:spcBef>
              <a:spcPct val="0"/>
            </a:spcBef>
            <a:spcAft>
              <a:spcPct val="35000"/>
            </a:spcAft>
            <a:buNone/>
          </a:pPr>
          <a:r>
            <a:rPr lang="es-ES" sz="900" b="1" kern="1200" dirty="0">
              <a:latin typeface="Arial" panose="020B0604020202020204" pitchFamily="34" charset="0"/>
              <a:cs typeface="Arial" panose="020B0604020202020204" pitchFamily="34" charset="0"/>
            </a:rPr>
            <a:t>Comentarios primer borrador BREF (D1)</a:t>
          </a:r>
          <a:endParaRPr lang="es-ES" sz="900" kern="1200" dirty="0">
            <a:latin typeface="Arial" panose="020B0604020202020204" pitchFamily="34" charset="0"/>
            <a:cs typeface="Arial" panose="020B0604020202020204" pitchFamily="34" charset="0"/>
          </a:endParaRPr>
        </a:p>
      </dsp:txBody>
      <dsp:txXfrm>
        <a:off x="4956440" y="1255037"/>
        <a:ext cx="936721" cy="451427"/>
      </dsp:txXfrm>
    </dsp:sp>
    <dsp:sp modelId="{7EAB6AC3-E2C3-47C0-A99C-C77131FC26CB}">
      <dsp:nvSpPr>
        <dsp:cNvPr id="0" name=""/>
        <dsp:cNvSpPr/>
      </dsp:nvSpPr>
      <dsp:spPr>
        <a:xfrm flipV="1">
          <a:off x="6005519" y="2016899"/>
          <a:ext cx="96564" cy="115599"/>
        </a:xfrm>
        <a:prstGeom prst="flowChartConnector">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BEA76E0-5680-4A88-A9BB-CC5A9A1F79BB}">
      <dsp:nvSpPr>
        <dsp:cNvPr id="0" name=""/>
        <dsp:cNvSpPr/>
      </dsp:nvSpPr>
      <dsp:spPr>
        <a:xfrm rot="17700000">
          <a:off x="5766789" y="1255037"/>
          <a:ext cx="936721" cy="4514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0" rIns="0" bIns="0" numCol="1" spcCol="1270" anchor="ctr" anchorCtr="0">
          <a:noAutofit/>
        </a:bodyPr>
        <a:lstStyle/>
        <a:p>
          <a:pPr marL="0" lvl="0" indent="0" algn="l" defTabSz="400050" rtl="0">
            <a:lnSpc>
              <a:spcPct val="90000"/>
            </a:lnSpc>
            <a:spcBef>
              <a:spcPct val="0"/>
            </a:spcBef>
            <a:spcAft>
              <a:spcPct val="35000"/>
            </a:spcAft>
            <a:buNone/>
          </a:pPr>
          <a:r>
            <a:rPr lang="es-ES" sz="900" b="1" kern="1200" dirty="0">
              <a:latin typeface="Arial" panose="020B0604020202020204" pitchFamily="34" charset="0"/>
              <a:cs typeface="Arial" panose="020B0604020202020204" pitchFamily="34" charset="0"/>
            </a:rPr>
            <a:t>Reunión final</a:t>
          </a:r>
          <a:endParaRPr lang="es-ES" sz="900" kern="1200" dirty="0">
            <a:latin typeface="Arial" panose="020B0604020202020204" pitchFamily="34" charset="0"/>
            <a:cs typeface="Arial" panose="020B0604020202020204" pitchFamily="34" charset="0"/>
          </a:endParaRPr>
        </a:p>
      </dsp:txBody>
      <dsp:txXfrm>
        <a:off x="5766789" y="1255037"/>
        <a:ext cx="936721" cy="451427"/>
      </dsp:txXfrm>
    </dsp:sp>
    <dsp:sp modelId="{9DC7E164-7E08-49DD-8910-C2D397DDB2ED}">
      <dsp:nvSpPr>
        <dsp:cNvPr id="0" name=""/>
        <dsp:cNvSpPr/>
      </dsp:nvSpPr>
      <dsp:spPr>
        <a:xfrm flipV="1">
          <a:off x="6815867" y="2016899"/>
          <a:ext cx="96564" cy="115599"/>
        </a:xfrm>
        <a:prstGeom prst="flowChartConnector">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5DF0991-7719-4F84-AA22-B35EB412AA7C}">
      <dsp:nvSpPr>
        <dsp:cNvPr id="0" name=""/>
        <dsp:cNvSpPr/>
      </dsp:nvSpPr>
      <dsp:spPr>
        <a:xfrm rot="17700000">
          <a:off x="6577137" y="1255037"/>
          <a:ext cx="936721" cy="4514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0" rIns="0" bIns="0" numCol="1" spcCol="1270" anchor="ctr" anchorCtr="0">
          <a:noAutofit/>
        </a:bodyPr>
        <a:lstStyle/>
        <a:p>
          <a:pPr marL="0" lvl="0" indent="0" algn="l" defTabSz="400050" rtl="0">
            <a:lnSpc>
              <a:spcPct val="90000"/>
            </a:lnSpc>
            <a:spcBef>
              <a:spcPct val="0"/>
            </a:spcBef>
            <a:spcAft>
              <a:spcPct val="35000"/>
            </a:spcAft>
            <a:buNone/>
          </a:pPr>
          <a:r>
            <a:rPr lang="es-ES" sz="900" b="1" kern="1200" dirty="0">
              <a:latin typeface="Arial" panose="020B0604020202020204" pitchFamily="34" charset="0"/>
              <a:cs typeface="Arial" panose="020B0604020202020204" pitchFamily="34" charset="0"/>
            </a:rPr>
            <a:t>Foro art.13</a:t>
          </a:r>
          <a:endParaRPr lang="es-ES" sz="900" kern="1200" dirty="0">
            <a:latin typeface="Arial" panose="020B0604020202020204" pitchFamily="34" charset="0"/>
            <a:cs typeface="Arial" panose="020B0604020202020204" pitchFamily="34" charset="0"/>
          </a:endParaRPr>
        </a:p>
      </dsp:txBody>
      <dsp:txXfrm>
        <a:off x="6577137" y="1255037"/>
        <a:ext cx="936721" cy="451427"/>
      </dsp:txXfrm>
    </dsp:sp>
    <dsp:sp modelId="{559391ED-1601-44D0-993B-B5C849D382BB}">
      <dsp:nvSpPr>
        <dsp:cNvPr id="0" name=""/>
        <dsp:cNvSpPr/>
      </dsp:nvSpPr>
      <dsp:spPr>
        <a:xfrm flipV="1">
          <a:off x="7626216" y="2016899"/>
          <a:ext cx="96564" cy="115599"/>
        </a:xfrm>
        <a:prstGeom prst="flowChartConnector">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0B0CB56-DF98-40EB-9C99-6B73758B8838}">
      <dsp:nvSpPr>
        <dsp:cNvPr id="0" name=""/>
        <dsp:cNvSpPr/>
      </dsp:nvSpPr>
      <dsp:spPr>
        <a:xfrm rot="17700000">
          <a:off x="7387486" y="1255037"/>
          <a:ext cx="936721" cy="4514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0" rIns="0" bIns="0" numCol="1" spcCol="1270" anchor="ctr" anchorCtr="0">
          <a:noAutofit/>
        </a:bodyPr>
        <a:lstStyle/>
        <a:p>
          <a:pPr marL="0" lvl="0" indent="0" algn="l" defTabSz="400050" rtl="0">
            <a:lnSpc>
              <a:spcPct val="90000"/>
            </a:lnSpc>
            <a:spcBef>
              <a:spcPct val="0"/>
            </a:spcBef>
            <a:spcAft>
              <a:spcPct val="35000"/>
            </a:spcAft>
            <a:buNone/>
          </a:pPr>
          <a:r>
            <a:rPr lang="es-ES" sz="900" b="1" kern="1200" dirty="0">
              <a:latin typeface="Arial" panose="020B0604020202020204" pitchFamily="34" charset="0"/>
              <a:cs typeface="Arial" panose="020B0604020202020204" pitchFamily="34" charset="0"/>
            </a:rPr>
            <a:t>Comité art.75</a:t>
          </a:r>
          <a:endParaRPr lang="es-ES" sz="900" kern="1200" dirty="0">
            <a:latin typeface="Arial" panose="020B0604020202020204" pitchFamily="34" charset="0"/>
            <a:cs typeface="Arial" panose="020B0604020202020204" pitchFamily="34" charset="0"/>
          </a:endParaRPr>
        </a:p>
      </dsp:txBody>
      <dsp:txXfrm>
        <a:off x="7387486" y="1255037"/>
        <a:ext cx="936721" cy="451427"/>
      </dsp:txXfrm>
    </dsp:sp>
    <dsp:sp modelId="{E07D6272-88A5-4E81-9AE0-30DFBFB19893}">
      <dsp:nvSpPr>
        <dsp:cNvPr id="0" name=""/>
        <dsp:cNvSpPr/>
      </dsp:nvSpPr>
      <dsp:spPr>
        <a:xfrm flipV="1">
          <a:off x="8436565" y="2016899"/>
          <a:ext cx="96564" cy="115599"/>
        </a:xfrm>
        <a:prstGeom prst="flowChartConnector">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83A4747-0A17-4076-B086-04E35D24CBF5}">
      <dsp:nvSpPr>
        <dsp:cNvPr id="0" name=""/>
        <dsp:cNvSpPr/>
      </dsp:nvSpPr>
      <dsp:spPr>
        <a:xfrm rot="17700000">
          <a:off x="8197835" y="1255037"/>
          <a:ext cx="936721" cy="4514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0" rIns="0" bIns="0" numCol="1" spcCol="1270" anchor="ctr" anchorCtr="0">
          <a:noAutofit/>
        </a:bodyPr>
        <a:lstStyle/>
        <a:p>
          <a:pPr marL="0" lvl="0" indent="0" algn="l" defTabSz="400050" rtl="0">
            <a:lnSpc>
              <a:spcPct val="90000"/>
            </a:lnSpc>
            <a:spcBef>
              <a:spcPct val="0"/>
            </a:spcBef>
            <a:spcAft>
              <a:spcPct val="35000"/>
            </a:spcAft>
            <a:buNone/>
          </a:pPr>
          <a:r>
            <a:rPr lang="es-ES" sz="900" b="1" kern="1200" dirty="0">
              <a:latin typeface="Arial" panose="020B0604020202020204" pitchFamily="34" charset="0"/>
              <a:cs typeface="Arial" panose="020B0604020202020204" pitchFamily="34" charset="0"/>
            </a:rPr>
            <a:t>Traducción Decisión BATC</a:t>
          </a:r>
          <a:endParaRPr lang="es-ES" sz="900" kern="1200" dirty="0">
            <a:latin typeface="Arial" panose="020B0604020202020204" pitchFamily="34" charset="0"/>
            <a:cs typeface="Arial" panose="020B0604020202020204" pitchFamily="34" charset="0"/>
          </a:endParaRPr>
        </a:p>
      </dsp:txBody>
      <dsp:txXfrm>
        <a:off x="8197835" y="1255037"/>
        <a:ext cx="936721" cy="451427"/>
      </dsp:txXfrm>
    </dsp:sp>
    <dsp:sp modelId="{493D7E5C-9068-4FF5-962A-AB30E77FE816}">
      <dsp:nvSpPr>
        <dsp:cNvPr id="0" name=""/>
        <dsp:cNvSpPr/>
      </dsp:nvSpPr>
      <dsp:spPr>
        <a:xfrm flipV="1">
          <a:off x="9246913" y="2016899"/>
          <a:ext cx="96564" cy="115599"/>
        </a:xfrm>
        <a:prstGeom prst="flowChartConnector">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D3576D6-83B9-493B-8365-A8365C11410A}">
      <dsp:nvSpPr>
        <dsp:cNvPr id="0" name=""/>
        <dsp:cNvSpPr/>
      </dsp:nvSpPr>
      <dsp:spPr>
        <a:xfrm rot="17700000">
          <a:off x="9008183" y="1255037"/>
          <a:ext cx="936721" cy="4514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0" rIns="0" bIns="0" numCol="1" spcCol="1270" anchor="ctr" anchorCtr="0">
          <a:noAutofit/>
        </a:bodyPr>
        <a:lstStyle/>
        <a:p>
          <a:pPr marL="0" lvl="0" indent="0" algn="l" defTabSz="400050" rtl="0">
            <a:lnSpc>
              <a:spcPct val="90000"/>
            </a:lnSpc>
            <a:spcBef>
              <a:spcPct val="0"/>
            </a:spcBef>
            <a:spcAft>
              <a:spcPct val="35000"/>
            </a:spcAft>
            <a:buNone/>
          </a:pPr>
          <a:r>
            <a:rPr lang="es-ES" sz="900" b="1" kern="1200" dirty="0">
              <a:latin typeface="Arial" panose="020B0604020202020204" pitchFamily="34" charset="0"/>
              <a:cs typeface="Arial" panose="020B0604020202020204" pitchFamily="34" charset="0"/>
            </a:rPr>
            <a:t>Publicación BREF y BATC</a:t>
          </a:r>
          <a:endParaRPr lang="es-ES" sz="900" kern="1200" dirty="0">
            <a:latin typeface="Arial" panose="020B0604020202020204" pitchFamily="34" charset="0"/>
            <a:cs typeface="Arial" panose="020B0604020202020204" pitchFamily="34" charset="0"/>
          </a:endParaRPr>
        </a:p>
      </dsp:txBody>
      <dsp:txXfrm>
        <a:off x="9008183" y="1255037"/>
        <a:ext cx="936721" cy="45142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9D66C7-641D-4384-9247-27A93CFD9774}">
      <dsp:nvSpPr>
        <dsp:cNvPr id="0" name=""/>
        <dsp:cNvSpPr/>
      </dsp:nvSpPr>
      <dsp:spPr>
        <a:xfrm>
          <a:off x="4115" y="107806"/>
          <a:ext cx="1155052" cy="462021"/>
        </a:xfrm>
        <a:prstGeom prst="chevron">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rtl="0">
            <a:lnSpc>
              <a:spcPct val="90000"/>
            </a:lnSpc>
            <a:spcBef>
              <a:spcPct val="0"/>
            </a:spcBef>
            <a:spcAft>
              <a:spcPct val="35000"/>
            </a:spcAft>
            <a:buNone/>
          </a:pPr>
          <a:r>
            <a:rPr lang="es-ES" sz="1800" b="1" i="0" u="none" kern="1200" dirty="0">
              <a:latin typeface="Arial" panose="020B0604020202020204" pitchFamily="34" charset="0"/>
              <a:cs typeface="Arial" panose="020B0604020202020204" pitchFamily="34" charset="0"/>
            </a:rPr>
            <a:t>SF</a:t>
          </a:r>
          <a:endParaRPr lang="es-ES" sz="1800" kern="1200" dirty="0">
            <a:latin typeface="Arial" panose="020B0604020202020204" pitchFamily="34" charset="0"/>
            <a:cs typeface="Arial" panose="020B0604020202020204" pitchFamily="34" charset="0"/>
          </a:endParaRPr>
        </a:p>
      </dsp:txBody>
      <dsp:txXfrm>
        <a:off x="235126" y="107806"/>
        <a:ext cx="693031" cy="462021"/>
      </dsp:txXfrm>
    </dsp:sp>
    <dsp:sp modelId="{2746B36B-16C9-4447-ABCB-FA66D6D1E0DC}">
      <dsp:nvSpPr>
        <dsp:cNvPr id="0" name=""/>
        <dsp:cNvSpPr/>
      </dsp:nvSpPr>
      <dsp:spPr>
        <a:xfrm>
          <a:off x="1009011" y="147078"/>
          <a:ext cx="958693" cy="383477"/>
        </a:xfrm>
        <a:prstGeom prst="chevron">
          <a:avLst/>
        </a:prstGeom>
        <a:solidFill>
          <a:srgbClr val="9966FF"/>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5080" rIns="0" bIns="5080" numCol="1" spcCol="1270" anchor="ctr" anchorCtr="0">
          <a:noAutofit/>
        </a:bodyPr>
        <a:lstStyle/>
        <a:p>
          <a:pPr marL="0" lvl="0" indent="0" algn="ctr" defTabSz="355600">
            <a:lnSpc>
              <a:spcPct val="90000"/>
            </a:lnSpc>
            <a:spcBef>
              <a:spcPct val="0"/>
            </a:spcBef>
            <a:spcAft>
              <a:spcPct val="35000"/>
            </a:spcAft>
            <a:buNone/>
          </a:pPr>
          <a:r>
            <a:rPr lang="es-ES" sz="800" b="1" i="0" u="none" kern="1200" dirty="0">
              <a:latin typeface="Arial" panose="020B0604020202020204" pitchFamily="34" charset="0"/>
              <a:cs typeface="Arial" panose="020B0604020202020204" pitchFamily="34" charset="0"/>
            </a:rPr>
            <a:t>Jul. 2018</a:t>
          </a:r>
          <a:endParaRPr lang="es-ES" sz="800" kern="1200" dirty="0">
            <a:latin typeface="Arial" panose="020B0604020202020204" pitchFamily="34" charset="0"/>
            <a:cs typeface="Arial" panose="020B0604020202020204" pitchFamily="34" charset="0"/>
          </a:endParaRPr>
        </a:p>
      </dsp:txBody>
      <dsp:txXfrm>
        <a:off x="1200750" y="147078"/>
        <a:ext cx="575216" cy="383477"/>
      </dsp:txXfrm>
    </dsp:sp>
    <dsp:sp modelId="{127B8425-1C12-4248-9C7C-FCDACF1C9EE8}">
      <dsp:nvSpPr>
        <dsp:cNvPr id="0" name=""/>
        <dsp:cNvSpPr/>
      </dsp:nvSpPr>
      <dsp:spPr>
        <a:xfrm>
          <a:off x="1833488" y="147078"/>
          <a:ext cx="958693" cy="383477"/>
        </a:xfrm>
        <a:prstGeom prst="chevron">
          <a:avLst/>
        </a:prstGeom>
        <a:solidFill>
          <a:srgbClr val="9966FF"/>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5080" rIns="0" bIns="5080" numCol="1" spcCol="1270" anchor="ctr" anchorCtr="0">
          <a:noAutofit/>
        </a:bodyPr>
        <a:lstStyle/>
        <a:p>
          <a:pPr marL="0" lvl="0" indent="0" algn="ctr" defTabSz="355600">
            <a:lnSpc>
              <a:spcPct val="90000"/>
            </a:lnSpc>
            <a:spcBef>
              <a:spcPct val="0"/>
            </a:spcBef>
            <a:spcAft>
              <a:spcPct val="35000"/>
            </a:spcAft>
            <a:buNone/>
          </a:pPr>
          <a:r>
            <a:rPr lang="es-ES" sz="800" b="1" i="0" u="none" kern="1200" dirty="0">
              <a:latin typeface="Arial" panose="020B0604020202020204" pitchFamily="34" charset="0"/>
              <a:cs typeface="Arial" panose="020B0604020202020204" pitchFamily="34" charset="0"/>
            </a:rPr>
            <a:t>Mar. 2019</a:t>
          </a:r>
          <a:endParaRPr lang="es-ES" sz="800" kern="1200" dirty="0">
            <a:latin typeface="Arial" panose="020B0604020202020204" pitchFamily="34" charset="0"/>
            <a:cs typeface="Arial" panose="020B0604020202020204" pitchFamily="34" charset="0"/>
          </a:endParaRPr>
        </a:p>
      </dsp:txBody>
      <dsp:txXfrm>
        <a:off x="2025227" y="147078"/>
        <a:ext cx="575216" cy="383477"/>
      </dsp:txXfrm>
    </dsp:sp>
    <dsp:sp modelId="{7A8EB7A6-3F8B-4723-B38C-6E66A904FA4C}">
      <dsp:nvSpPr>
        <dsp:cNvPr id="0" name=""/>
        <dsp:cNvSpPr/>
      </dsp:nvSpPr>
      <dsp:spPr>
        <a:xfrm>
          <a:off x="2657964" y="147078"/>
          <a:ext cx="958693" cy="383477"/>
        </a:xfrm>
        <a:prstGeom prst="chevron">
          <a:avLst/>
        </a:prstGeom>
        <a:solidFill>
          <a:srgbClr val="9966FF"/>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5080" rIns="0" bIns="5080" numCol="1" spcCol="1270" anchor="ctr" anchorCtr="0">
          <a:noAutofit/>
        </a:bodyPr>
        <a:lstStyle/>
        <a:p>
          <a:pPr marL="0" lvl="0" indent="0" algn="ctr" defTabSz="355600">
            <a:lnSpc>
              <a:spcPct val="90000"/>
            </a:lnSpc>
            <a:spcBef>
              <a:spcPct val="0"/>
            </a:spcBef>
            <a:spcAft>
              <a:spcPct val="35000"/>
            </a:spcAft>
            <a:buNone/>
          </a:pPr>
          <a:r>
            <a:rPr lang="es-ES" sz="800" b="1" i="0" u="none" kern="1200" dirty="0">
              <a:latin typeface="Arial" panose="020B0604020202020204" pitchFamily="34" charset="0"/>
              <a:cs typeface="Arial" panose="020B0604020202020204" pitchFamily="34" charset="0"/>
            </a:rPr>
            <a:t>Sept. 2019</a:t>
          </a:r>
          <a:endParaRPr lang="es-ES" sz="800" kern="1200" dirty="0">
            <a:latin typeface="Arial" panose="020B0604020202020204" pitchFamily="34" charset="0"/>
            <a:cs typeface="Arial" panose="020B0604020202020204" pitchFamily="34" charset="0"/>
          </a:endParaRPr>
        </a:p>
      </dsp:txBody>
      <dsp:txXfrm>
        <a:off x="2849703" y="147078"/>
        <a:ext cx="575216" cy="383477"/>
      </dsp:txXfrm>
    </dsp:sp>
    <dsp:sp modelId="{63FC2B4C-257E-4C4C-94FF-039C49185440}">
      <dsp:nvSpPr>
        <dsp:cNvPr id="0" name=""/>
        <dsp:cNvSpPr/>
      </dsp:nvSpPr>
      <dsp:spPr>
        <a:xfrm>
          <a:off x="3482441" y="147078"/>
          <a:ext cx="958693" cy="383477"/>
        </a:xfrm>
        <a:prstGeom prst="chevron">
          <a:avLst/>
        </a:prstGeom>
        <a:solidFill>
          <a:srgbClr val="9966FF"/>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5080" rIns="0" bIns="5080" numCol="1" spcCol="1270" anchor="ctr" anchorCtr="0">
          <a:noAutofit/>
        </a:bodyPr>
        <a:lstStyle/>
        <a:p>
          <a:pPr marL="0" lvl="0" indent="0" algn="ctr" defTabSz="355600">
            <a:lnSpc>
              <a:spcPct val="90000"/>
            </a:lnSpc>
            <a:spcBef>
              <a:spcPct val="0"/>
            </a:spcBef>
            <a:spcAft>
              <a:spcPct val="35000"/>
            </a:spcAft>
            <a:buNone/>
          </a:pPr>
          <a:r>
            <a:rPr lang="es-ES" sz="800" b="1" i="0" u="none" kern="1200" dirty="0">
              <a:latin typeface="Arial" panose="020B0604020202020204" pitchFamily="34" charset="0"/>
              <a:cs typeface="Arial" panose="020B0604020202020204" pitchFamily="34" charset="0"/>
            </a:rPr>
            <a:t>Oct. 2019 – Abr. 2020</a:t>
          </a:r>
          <a:endParaRPr lang="es-ES" sz="800" kern="1200" dirty="0">
            <a:latin typeface="Arial" panose="020B0604020202020204" pitchFamily="34" charset="0"/>
            <a:cs typeface="Arial" panose="020B0604020202020204" pitchFamily="34" charset="0"/>
          </a:endParaRPr>
        </a:p>
      </dsp:txBody>
      <dsp:txXfrm>
        <a:off x="3674180" y="147078"/>
        <a:ext cx="575216" cy="383477"/>
      </dsp:txXfrm>
    </dsp:sp>
    <dsp:sp modelId="{73460549-9402-40AF-A237-94E47ACFCE82}">
      <dsp:nvSpPr>
        <dsp:cNvPr id="0" name=""/>
        <dsp:cNvSpPr/>
      </dsp:nvSpPr>
      <dsp:spPr>
        <a:xfrm>
          <a:off x="4306917" y="147078"/>
          <a:ext cx="958693" cy="383477"/>
        </a:xfrm>
        <a:prstGeom prst="chevron">
          <a:avLst/>
        </a:prstGeom>
        <a:solidFill>
          <a:srgbClr val="9966FF"/>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5080" rIns="0" bIns="5080" numCol="1" spcCol="1270" anchor="ctr" anchorCtr="0">
          <a:noAutofit/>
        </a:bodyPr>
        <a:lstStyle/>
        <a:p>
          <a:pPr marL="0" lvl="0" indent="0" algn="ctr" defTabSz="355600">
            <a:lnSpc>
              <a:spcPct val="90000"/>
            </a:lnSpc>
            <a:spcBef>
              <a:spcPct val="0"/>
            </a:spcBef>
            <a:spcAft>
              <a:spcPct val="35000"/>
            </a:spcAft>
            <a:buNone/>
          </a:pPr>
          <a:r>
            <a:rPr lang="es-ES" sz="800" b="1" kern="1200" dirty="0">
              <a:latin typeface="Arial" panose="020B0604020202020204" pitchFamily="34" charset="0"/>
              <a:cs typeface="Arial" panose="020B0604020202020204" pitchFamily="34" charset="0"/>
            </a:rPr>
            <a:t>Mar. 2020</a:t>
          </a:r>
        </a:p>
      </dsp:txBody>
      <dsp:txXfrm>
        <a:off x="4498656" y="147078"/>
        <a:ext cx="575216" cy="383477"/>
      </dsp:txXfrm>
    </dsp:sp>
    <dsp:sp modelId="{922B65D7-32AC-4C2F-B119-D43E92E80CD2}">
      <dsp:nvSpPr>
        <dsp:cNvPr id="0" name=""/>
        <dsp:cNvSpPr/>
      </dsp:nvSpPr>
      <dsp:spPr>
        <a:xfrm>
          <a:off x="5131394" y="147078"/>
          <a:ext cx="958693" cy="383477"/>
        </a:xfrm>
        <a:prstGeom prst="chevron">
          <a:avLst/>
        </a:prstGeom>
        <a:solidFill>
          <a:srgbClr val="9966FF"/>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5080" rIns="0" bIns="5080" numCol="1" spcCol="1270" anchor="ctr" anchorCtr="0">
          <a:noAutofit/>
        </a:bodyPr>
        <a:lstStyle/>
        <a:p>
          <a:pPr marL="0" lvl="0" indent="0" algn="ctr" defTabSz="355600">
            <a:lnSpc>
              <a:spcPct val="90000"/>
            </a:lnSpc>
            <a:spcBef>
              <a:spcPct val="0"/>
            </a:spcBef>
            <a:spcAft>
              <a:spcPct val="35000"/>
            </a:spcAft>
            <a:buNone/>
          </a:pPr>
          <a:r>
            <a:rPr lang="es-ES" sz="800" b="1" kern="1200" dirty="0">
              <a:latin typeface="Arial" panose="020B0604020202020204" pitchFamily="34" charset="0"/>
              <a:cs typeface="Arial" panose="020B0604020202020204" pitchFamily="34" charset="0"/>
            </a:rPr>
            <a:t>Oct. 2020/ Oct. 2022</a:t>
          </a:r>
        </a:p>
      </dsp:txBody>
      <dsp:txXfrm>
        <a:off x="5323133" y="147078"/>
        <a:ext cx="575216" cy="383477"/>
      </dsp:txXfrm>
    </dsp:sp>
    <dsp:sp modelId="{1AA02F9F-AB96-4112-A913-6B11D592F0CB}">
      <dsp:nvSpPr>
        <dsp:cNvPr id="0" name=""/>
        <dsp:cNvSpPr/>
      </dsp:nvSpPr>
      <dsp:spPr>
        <a:xfrm>
          <a:off x="5955870" y="147078"/>
          <a:ext cx="958693" cy="383477"/>
        </a:xfrm>
        <a:prstGeom prst="chevron">
          <a:avLst/>
        </a:prstGeom>
        <a:solidFill>
          <a:srgbClr val="9966FF"/>
        </a:solidFill>
        <a:ln w="25400" cap="flat"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5080" rIns="0" bIns="5080" numCol="1" spcCol="1270" anchor="ctr" anchorCtr="0">
          <a:noAutofit/>
        </a:bodyPr>
        <a:lstStyle/>
        <a:p>
          <a:pPr marL="0" lvl="0" indent="0" algn="ctr" defTabSz="355600">
            <a:lnSpc>
              <a:spcPct val="90000"/>
            </a:lnSpc>
            <a:spcBef>
              <a:spcPct val="0"/>
            </a:spcBef>
            <a:spcAft>
              <a:spcPct val="35000"/>
            </a:spcAft>
            <a:buNone/>
          </a:pPr>
          <a:r>
            <a:rPr lang="es-ES" sz="800" b="1" i="0" u="none" kern="1200" dirty="0">
              <a:latin typeface="Arial" panose="020B0604020202020204" pitchFamily="34" charset="0"/>
              <a:cs typeface="Arial" panose="020B0604020202020204" pitchFamily="34" charset="0"/>
            </a:rPr>
            <a:t>Feb.</a:t>
          </a:r>
          <a:r>
            <a:rPr lang="es-ES" sz="800" b="1" i="0" u="none" kern="1200" baseline="0" dirty="0">
              <a:latin typeface="Arial" panose="020B0604020202020204" pitchFamily="34" charset="0"/>
              <a:cs typeface="Arial" panose="020B0604020202020204" pitchFamily="34" charset="0"/>
            </a:rPr>
            <a:t> – Abr. 2022</a:t>
          </a:r>
          <a:endParaRPr lang="es-ES" sz="800" kern="1200" dirty="0">
            <a:latin typeface="Arial" panose="020B0604020202020204" pitchFamily="34" charset="0"/>
            <a:cs typeface="Arial" panose="020B0604020202020204" pitchFamily="34" charset="0"/>
          </a:endParaRPr>
        </a:p>
      </dsp:txBody>
      <dsp:txXfrm>
        <a:off x="6147609" y="147078"/>
        <a:ext cx="575216" cy="383477"/>
      </dsp:txXfrm>
    </dsp:sp>
    <dsp:sp modelId="{555BC7EE-3A32-401C-8004-2CD67F6AA883}">
      <dsp:nvSpPr>
        <dsp:cNvPr id="0" name=""/>
        <dsp:cNvSpPr/>
      </dsp:nvSpPr>
      <dsp:spPr>
        <a:xfrm>
          <a:off x="6780347" y="147078"/>
          <a:ext cx="958693" cy="383477"/>
        </a:xfrm>
        <a:prstGeom prst="chevron">
          <a:avLst/>
        </a:prstGeom>
        <a:solidFill>
          <a:srgbClr val="CCCCFF">
            <a:alpha val="89804"/>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5080" rIns="0" bIns="5080" numCol="1" spcCol="1270" anchor="ctr" anchorCtr="0">
          <a:noAutofit/>
        </a:bodyPr>
        <a:lstStyle/>
        <a:p>
          <a:pPr marL="0" lvl="0" indent="0" algn="ctr" defTabSz="355600">
            <a:lnSpc>
              <a:spcPct val="90000"/>
            </a:lnSpc>
            <a:spcBef>
              <a:spcPct val="0"/>
            </a:spcBef>
            <a:spcAft>
              <a:spcPct val="35000"/>
            </a:spcAft>
            <a:buNone/>
          </a:pPr>
          <a:endParaRPr lang="es-ES" sz="800" kern="1200" dirty="0">
            <a:latin typeface="Arial" panose="020B0604020202020204" pitchFamily="34" charset="0"/>
            <a:cs typeface="Arial" panose="020B0604020202020204" pitchFamily="34" charset="0"/>
          </a:endParaRPr>
        </a:p>
      </dsp:txBody>
      <dsp:txXfrm>
        <a:off x="6972086" y="147078"/>
        <a:ext cx="575216" cy="383477"/>
      </dsp:txXfrm>
    </dsp:sp>
    <dsp:sp modelId="{D459CB62-BA88-47D2-8914-5EC5ED90A742}">
      <dsp:nvSpPr>
        <dsp:cNvPr id="0" name=""/>
        <dsp:cNvSpPr/>
      </dsp:nvSpPr>
      <dsp:spPr>
        <a:xfrm>
          <a:off x="7604823" y="147078"/>
          <a:ext cx="958693" cy="383477"/>
        </a:xfrm>
        <a:prstGeom prst="chevron">
          <a:avLst/>
        </a:prstGeom>
        <a:solidFill>
          <a:srgbClr val="CCCCFF">
            <a:alpha val="89804"/>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5080" rIns="0" bIns="5080" numCol="1" spcCol="1270" anchor="ctr" anchorCtr="0">
          <a:noAutofit/>
        </a:bodyPr>
        <a:lstStyle/>
        <a:p>
          <a:pPr marL="0" lvl="0" indent="0" algn="ctr" defTabSz="355600">
            <a:lnSpc>
              <a:spcPct val="90000"/>
            </a:lnSpc>
            <a:spcBef>
              <a:spcPct val="0"/>
            </a:spcBef>
            <a:spcAft>
              <a:spcPct val="35000"/>
            </a:spcAft>
            <a:buNone/>
          </a:pPr>
          <a:endParaRPr lang="es-ES" sz="800" kern="1200" dirty="0">
            <a:latin typeface="Arial" panose="020B0604020202020204" pitchFamily="34" charset="0"/>
            <a:cs typeface="Arial" panose="020B0604020202020204" pitchFamily="34" charset="0"/>
          </a:endParaRPr>
        </a:p>
      </dsp:txBody>
      <dsp:txXfrm>
        <a:off x="7796562" y="147078"/>
        <a:ext cx="575216" cy="383477"/>
      </dsp:txXfrm>
    </dsp:sp>
    <dsp:sp modelId="{EA5E2252-13AD-4FB9-809C-6C27EBAD70A7}">
      <dsp:nvSpPr>
        <dsp:cNvPr id="0" name=""/>
        <dsp:cNvSpPr/>
      </dsp:nvSpPr>
      <dsp:spPr>
        <a:xfrm>
          <a:off x="8429300" y="147078"/>
          <a:ext cx="958693" cy="383477"/>
        </a:xfrm>
        <a:prstGeom prst="chevron">
          <a:avLst/>
        </a:prstGeom>
        <a:solidFill>
          <a:srgbClr val="CCCCFF">
            <a:alpha val="89804"/>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4445" rIns="0" bIns="4445" numCol="1" spcCol="1270" anchor="ctr" anchorCtr="0">
          <a:noAutofit/>
        </a:bodyPr>
        <a:lstStyle/>
        <a:p>
          <a:pPr marL="0" lvl="0" indent="0" algn="ctr" defTabSz="311150">
            <a:lnSpc>
              <a:spcPct val="90000"/>
            </a:lnSpc>
            <a:spcBef>
              <a:spcPct val="0"/>
            </a:spcBef>
            <a:spcAft>
              <a:spcPct val="35000"/>
            </a:spcAft>
            <a:buNone/>
          </a:pPr>
          <a:endParaRPr lang="es-ES" sz="700" kern="1200" dirty="0">
            <a:latin typeface="Arial" panose="020B0604020202020204" pitchFamily="34" charset="0"/>
            <a:cs typeface="Arial" panose="020B0604020202020204" pitchFamily="34" charset="0"/>
          </a:endParaRPr>
        </a:p>
      </dsp:txBody>
      <dsp:txXfrm>
        <a:off x="8621039" y="147078"/>
        <a:ext cx="575216" cy="383477"/>
      </dsp:txXfrm>
    </dsp:sp>
    <dsp:sp modelId="{2BF366CB-44EF-4FC8-8EEF-064399335293}">
      <dsp:nvSpPr>
        <dsp:cNvPr id="0" name=""/>
        <dsp:cNvSpPr/>
      </dsp:nvSpPr>
      <dsp:spPr>
        <a:xfrm>
          <a:off x="9253777" y="147078"/>
          <a:ext cx="958693" cy="383477"/>
        </a:xfrm>
        <a:prstGeom prst="chevron">
          <a:avLst/>
        </a:prstGeom>
        <a:solidFill>
          <a:srgbClr val="CCCCFF">
            <a:alpha val="89804"/>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4445" rIns="0" bIns="4445" numCol="1" spcCol="1270" anchor="ctr" anchorCtr="0">
          <a:noAutofit/>
        </a:bodyPr>
        <a:lstStyle/>
        <a:p>
          <a:pPr marL="0" lvl="0" indent="0" algn="ctr" defTabSz="311150">
            <a:lnSpc>
              <a:spcPct val="90000"/>
            </a:lnSpc>
            <a:spcBef>
              <a:spcPct val="0"/>
            </a:spcBef>
            <a:spcAft>
              <a:spcPct val="35000"/>
            </a:spcAft>
            <a:buNone/>
          </a:pPr>
          <a:endParaRPr lang="es-ES" sz="700" kern="1200" dirty="0">
            <a:latin typeface="Arial" panose="020B0604020202020204" pitchFamily="34" charset="0"/>
            <a:cs typeface="Arial" panose="020B0604020202020204" pitchFamily="34" charset="0"/>
          </a:endParaRPr>
        </a:p>
      </dsp:txBody>
      <dsp:txXfrm>
        <a:off x="9445516" y="147078"/>
        <a:ext cx="575216" cy="383477"/>
      </dsp:txXfrm>
    </dsp:sp>
    <dsp:sp modelId="{768C8D81-DB66-485F-AE64-8DC987BD79DE}">
      <dsp:nvSpPr>
        <dsp:cNvPr id="0" name=""/>
        <dsp:cNvSpPr/>
      </dsp:nvSpPr>
      <dsp:spPr>
        <a:xfrm>
          <a:off x="10078253" y="147078"/>
          <a:ext cx="958693" cy="383477"/>
        </a:xfrm>
        <a:prstGeom prst="chevron">
          <a:avLst/>
        </a:prstGeom>
        <a:solidFill>
          <a:srgbClr val="CCCCFF">
            <a:alpha val="89804"/>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4445" rIns="0" bIns="4445" numCol="1" spcCol="1270" anchor="ctr" anchorCtr="0">
          <a:noAutofit/>
        </a:bodyPr>
        <a:lstStyle/>
        <a:p>
          <a:pPr marL="0" lvl="0" indent="0" algn="ctr" defTabSz="311150">
            <a:lnSpc>
              <a:spcPct val="90000"/>
            </a:lnSpc>
            <a:spcBef>
              <a:spcPct val="0"/>
            </a:spcBef>
            <a:spcAft>
              <a:spcPct val="35000"/>
            </a:spcAft>
            <a:buNone/>
          </a:pPr>
          <a:endParaRPr lang="es-ES" sz="700" kern="1200" dirty="0">
            <a:latin typeface="Arial" panose="020B0604020202020204" pitchFamily="34" charset="0"/>
            <a:cs typeface="Arial" panose="020B0604020202020204" pitchFamily="34" charset="0"/>
          </a:endParaRPr>
        </a:p>
      </dsp:txBody>
      <dsp:txXfrm>
        <a:off x="10269992" y="147078"/>
        <a:ext cx="575216" cy="38347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9D66C7-641D-4384-9247-27A93CFD9774}">
      <dsp:nvSpPr>
        <dsp:cNvPr id="0" name=""/>
        <dsp:cNvSpPr/>
      </dsp:nvSpPr>
      <dsp:spPr>
        <a:xfrm>
          <a:off x="4115" y="129494"/>
          <a:ext cx="1155052" cy="462021"/>
        </a:xfrm>
        <a:prstGeom prst="chevron">
          <a:avLst/>
        </a:prstGeom>
        <a:solidFill>
          <a:srgbClr val="FF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rtl="0">
            <a:lnSpc>
              <a:spcPct val="90000"/>
            </a:lnSpc>
            <a:spcBef>
              <a:spcPct val="0"/>
            </a:spcBef>
            <a:spcAft>
              <a:spcPct val="35000"/>
            </a:spcAft>
            <a:buNone/>
          </a:pPr>
          <a:r>
            <a:rPr lang="es-ES" sz="1800" b="1" i="0" u="none" kern="1200" dirty="0">
              <a:latin typeface="Arial" panose="020B0604020202020204" pitchFamily="34" charset="0"/>
              <a:cs typeface="Arial" panose="020B0604020202020204" pitchFamily="34" charset="0"/>
            </a:rPr>
            <a:t>CER</a:t>
          </a:r>
          <a:endParaRPr lang="es-ES" sz="1800" kern="1200" dirty="0">
            <a:latin typeface="Arial" panose="020B0604020202020204" pitchFamily="34" charset="0"/>
            <a:cs typeface="Arial" panose="020B0604020202020204" pitchFamily="34" charset="0"/>
          </a:endParaRPr>
        </a:p>
      </dsp:txBody>
      <dsp:txXfrm>
        <a:off x="235126" y="129494"/>
        <a:ext cx="693031" cy="462021"/>
      </dsp:txXfrm>
    </dsp:sp>
    <dsp:sp modelId="{2746B36B-16C9-4447-ABCB-FA66D6D1E0DC}">
      <dsp:nvSpPr>
        <dsp:cNvPr id="0" name=""/>
        <dsp:cNvSpPr/>
      </dsp:nvSpPr>
      <dsp:spPr>
        <a:xfrm>
          <a:off x="1009011" y="168766"/>
          <a:ext cx="958693" cy="383477"/>
        </a:xfrm>
        <a:prstGeom prst="chevron">
          <a:avLst/>
        </a:prstGeom>
        <a:solidFill>
          <a:srgbClr val="FFCC00">
            <a:alpha val="89804"/>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5080" rIns="0" bIns="5080" numCol="1" spcCol="1270" anchor="ctr" anchorCtr="0">
          <a:noAutofit/>
        </a:bodyPr>
        <a:lstStyle/>
        <a:p>
          <a:pPr marL="0" lvl="0" indent="0" algn="ctr" defTabSz="355600">
            <a:lnSpc>
              <a:spcPct val="90000"/>
            </a:lnSpc>
            <a:spcBef>
              <a:spcPct val="0"/>
            </a:spcBef>
            <a:spcAft>
              <a:spcPct val="35000"/>
            </a:spcAft>
            <a:buNone/>
          </a:pPr>
          <a:r>
            <a:rPr lang="es-ES" sz="800" b="1" i="0" u="none" kern="1200" dirty="0">
              <a:latin typeface="Arial" panose="020B0604020202020204" pitchFamily="34" charset="0"/>
              <a:cs typeface="Arial" panose="020B0604020202020204" pitchFamily="34" charset="0"/>
            </a:rPr>
            <a:t>Mayo 2019</a:t>
          </a:r>
          <a:endParaRPr lang="es-ES" sz="800" kern="1200" dirty="0">
            <a:latin typeface="Arial" panose="020B0604020202020204" pitchFamily="34" charset="0"/>
            <a:cs typeface="Arial" panose="020B0604020202020204" pitchFamily="34" charset="0"/>
          </a:endParaRPr>
        </a:p>
      </dsp:txBody>
      <dsp:txXfrm>
        <a:off x="1200750" y="168766"/>
        <a:ext cx="575216" cy="383477"/>
      </dsp:txXfrm>
    </dsp:sp>
    <dsp:sp modelId="{127B8425-1C12-4248-9C7C-FCDACF1C9EE8}">
      <dsp:nvSpPr>
        <dsp:cNvPr id="0" name=""/>
        <dsp:cNvSpPr/>
      </dsp:nvSpPr>
      <dsp:spPr>
        <a:xfrm>
          <a:off x="1833488" y="168766"/>
          <a:ext cx="958693" cy="383477"/>
        </a:xfrm>
        <a:prstGeom prst="chevron">
          <a:avLst/>
        </a:prstGeom>
        <a:solidFill>
          <a:srgbClr val="FFCC00">
            <a:alpha val="89804"/>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5080" rIns="0" bIns="5080" numCol="1" spcCol="1270" anchor="ctr" anchorCtr="0">
          <a:noAutofit/>
        </a:bodyPr>
        <a:lstStyle/>
        <a:p>
          <a:pPr marL="0" lvl="0" indent="0" algn="ctr" defTabSz="355600">
            <a:lnSpc>
              <a:spcPct val="90000"/>
            </a:lnSpc>
            <a:spcBef>
              <a:spcPct val="0"/>
            </a:spcBef>
            <a:spcAft>
              <a:spcPct val="35000"/>
            </a:spcAft>
            <a:buNone/>
          </a:pPr>
          <a:r>
            <a:rPr lang="es-ES" sz="800" b="1" i="0" u="none" kern="1200" dirty="0">
              <a:latin typeface="Arial" panose="020B0604020202020204" pitchFamily="34" charset="0"/>
              <a:cs typeface="Arial" panose="020B0604020202020204" pitchFamily="34" charset="0"/>
            </a:rPr>
            <a:t>Nov. 2019</a:t>
          </a:r>
          <a:endParaRPr lang="es-ES" sz="800" kern="1200" dirty="0">
            <a:latin typeface="Arial" panose="020B0604020202020204" pitchFamily="34" charset="0"/>
            <a:cs typeface="Arial" panose="020B0604020202020204" pitchFamily="34" charset="0"/>
          </a:endParaRPr>
        </a:p>
      </dsp:txBody>
      <dsp:txXfrm>
        <a:off x="2025227" y="168766"/>
        <a:ext cx="575216" cy="383477"/>
      </dsp:txXfrm>
    </dsp:sp>
    <dsp:sp modelId="{7A8EB7A6-3F8B-4723-B38C-6E66A904FA4C}">
      <dsp:nvSpPr>
        <dsp:cNvPr id="0" name=""/>
        <dsp:cNvSpPr/>
      </dsp:nvSpPr>
      <dsp:spPr>
        <a:xfrm>
          <a:off x="2657964" y="168766"/>
          <a:ext cx="958693" cy="383477"/>
        </a:xfrm>
        <a:prstGeom prst="chevron">
          <a:avLst/>
        </a:prstGeom>
        <a:solidFill>
          <a:srgbClr val="FFCC00">
            <a:alpha val="89804"/>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5080" rIns="0" bIns="5080" numCol="1" spcCol="1270" anchor="ctr" anchorCtr="0">
          <a:noAutofit/>
        </a:bodyPr>
        <a:lstStyle/>
        <a:p>
          <a:pPr marL="0" lvl="0" indent="0" algn="ctr" defTabSz="355600">
            <a:lnSpc>
              <a:spcPct val="90000"/>
            </a:lnSpc>
            <a:spcBef>
              <a:spcPct val="0"/>
            </a:spcBef>
            <a:spcAft>
              <a:spcPct val="35000"/>
            </a:spcAft>
            <a:buNone/>
          </a:pPr>
          <a:r>
            <a:rPr lang="es-ES" sz="800" b="1" i="0" u="none" kern="1200" dirty="0">
              <a:latin typeface="Arial" panose="020B0604020202020204" pitchFamily="34" charset="0"/>
              <a:cs typeface="Arial" panose="020B0604020202020204" pitchFamily="34" charset="0"/>
            </a:rPr>
            <a:t>Feb. 2021</a:t>
          </a:r>
          <a:endParaRPr lang="es-ES" sz="800" kern="1200" dirty="0">
            <a:latin typeface="Arial" panose="020B0604020202020204" pitchFamily="34" charset="0"/>
            <a:cs typeface="Arial" panose="020B0604020202020204" pitchFamily="34" charset="0"/>
          </a:endParaRPr>
        </a:p>
      </dsp:txBody>
      <dsp:txXfrm>
        <a:off x="2849703" y="168766"/>
        <a:ext cx="575216" cy="383477"/>
      </dsp:txXfrm>
    </dsp:sp>
    <dsp:sp modelId="{63FC2B4C-257E-4C4C-94FF-039C49185440}">
      <dsp:nvSpPr>
        <dsp:cNvPr id="0" name=""/>
        <dsp:cNvSpPr/>
      </dsp:nvSpPr>
      <dsp:spPr>
        <a:xfrm>
          <a:off x="3482441" y="168766"/>
          <a:ext cx="958693" cy="383477"/>
        </a:xfrm>
        <a:prstGeom prst="chevron">
          <a:avLst/>
        </a:prstGeom>
        <a:solidFill>
          <a:srgbClr val="FFCC00">
            <a:alpha val="89804"/>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5080" rIns="0" bIns="5080" numCol="1" spcCol="1270" anchor="ctr" anchorCtr="0">
          <a:noAutofit/>
        </a:bodyPr>
        <a:lstStyle/>
        <a:p>
          <a:pPr marL="0" lvl="0" indent="0" algn="ctr" defTabSz="355600">
            <a:lnSpc>
              <a:spcPct val="90000"/>
            </a:lnSpc>
            <a:spcBef>
              <a:spcPct val="0"/>
            </a:spcBef>
            <a:spcAft>
              <a:spcPct val="35000"/>
            </a:spcAft>
            <a:buNone/>
          </a:pPr>
          <a:r>
            <a:rPr lang="es-ES" sz="800" b="1" i="0" u="none" kern="1200" dirty="0">
              <a:latin typeface="Arial" panose="020B0604020202020204" pitchFamily="34" charset="0"/>
              <a:cs typeface="Arial" panose="020B0604020202020204" pitchFamily="34" charset="0"/>
            </a:rPr>
            <a:t>Abr.- Dic. 2021</a:t>
          </a:r>
          <a:endParaRPr lang="es-ES" sz="800" kern="1200" dirty="0">
            <a:latin typeface="Arial" panose="020B0604020202020204" pitchFamily="34" charset="0"/>
            <a:cs typeface="Arial" panose="020B0604020202020204" pitchFamily="34" charset="0"/>
          </a:endParaRPr>
        </a:p>
      </dsp:txBody>
      <dsp:txXfrm>
        <a:off x="3674180" y="168766"/>
        <a:ext cx="575216" cy="383477"/>
      </dsp:txXfrm>
    </dsp:sp>
    <dsp:sp modelId="{73460549-9402-40AF-A237-94E47ACFCE82}">
      <dsp:nvSpPr>
        <dsp:cNvPr id="0" name=""/>
        <dsp:cNvSpPr/>
      </dsp:nvSpPr>
      <dsp:spPr>
        <a:xfrm>
          <a:off x="4306917" y="168766"/>
          <a:ext cx="958693" cy="383477"/>
        </a:xfrm>
        <a:prstGeom prst="chevron">
          <a:avLst/>
        </a:prstGeom>
        <a:solidFill>
          <a:srgbClr val="FFCC00">
            <a:alpha val="89804"/>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5080" rIns="0" bIns="5080" numCol="1" spcCol="1270" anchor="ctr" anchorCtr="0">
          <a:noAutofit/>
        </a:bodyPr>
        <a:lstStyle/>
        <a:p>
          <a:pPr marL="0" lvl="0" indent="0" algn="ctr" defTabSz="355600">
            <a:lnSpc>
              <a:spcPct val="90000"/>
            </a:lnSpc>
            <a:spcBef>
              <a:spcPct val="0"/>
            </a:spcBef>
            <a:spcAft>
              <a:spcPct val="35000"/>
            </a:spcAft>
            <a:buNone/>
          </a:pPr>
          <a:r>
            <a:rPr lang="es-ES" sz="800" b="1" i="0" u="none" kern="1200" dirty="0">
              <a:latin typeface="Arial" panose="020B0604020202020204" pitchFamily="34" charset="0"/>
              <a:cs typeface="Arial" panose="020B0604020202020204" pitchFamily="34" charset="0"/>
            </a:rPr>
            <a:t>Jun. 2021</a:t>
          </a:r>
          <a:endParaRPr lang="es-ES" sz="800" kern="1200" dirty="0">
            <a:latin typeface="Arial" panose="020B0604020202020204" pitchFamily="34" charset="0"/>
            <a:cs typeface="Arial" panose="020B0604020202020204" pitchFamily="34" charset="0"/>
          </a:endParaRPr>
        </a:p>
      </dsp:txBody>
      <dsp:txXfrm>
        <a:off x="4498656" y="168766"/>
        <a:ext cx="575216" cy="383477"/>
      </dsp:txXfrm>
    </dsp:sp>
    <dsp:sp modelId="{922B65D7-32AC-4C2F-B119-D43E92E80CD2}">
      <dsp:nvSpPr>
        <dsp:cNvPr id="0" name=""/>
        <dsp:cNvSpPr/>
      </dsp:nvSpPr>
      <dsp:spPr>
        <a:xfrm>
          <a:off x="5131394" y="168766"/>
          <a:ext cx="958693" cy="383477"/>
        </a:xfrm>
        <a:prstGeom prst="chevron">
          <a:avLst/>
        </a:prstGeom>
        <a:solidFill>
          <a:srgbClr val="FFCC00">
            <a:alpha val="89804"/>
          </a:srgbClr>
        </a:solidFill>
        <a:ln w="25400" cap="flat"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5080" rIns="0" bIns="5080" numCol="1" spcCol="1270" anchor="ctr" anchorCtr="0">
          <a:noAutofit/>
        </a:bodyPr>
        <a:lstStyle/>
        <a:p>
          <a:pPr marL="0" lvl="0" indent="0" algn="ctr" defTabSz="355600">
            <a:lnSpc>
              <a:spcPct val="90000"/>
            </a:lnSpc>
            <a:spcBef>
              <a:spcPct val="0"/>
            </a:spcBef>
            <a:spcAft>
              <a:spcPct val="35000"/>
            </a:spcAft>
            <a:buNone/>
          </a:pPr>
          <a:r>
            <a:rPr lang="es-ES" sz="800" b="1" i="0" u="none" kern="1200" dirty="0">
              <a:latin typeface="Arial" panose="020B0604020202020204" pitchFamily="34" charset="0"/>
              <a:cs typeface="Arial" panose="020B0604020202020204" pitchFamily="34" charset="0"/>
            </a:rPr>
            <a:t>Jun. 2022</a:t>
          </a:r>
          <a:endParaRPr lang="es-ES" sz="800" kern="1200" dirty="0">
            <a:latin typeface="Arial" panose="020B0604020202020204" pitchFamily="34" charset="0"/>
            <a:cs typeface="Arial" panose="020B0604020202020204" pitchFamily="34" charset="0"/>
          </a:endParaRPr>
        </a:p>
      </dsp:txBody>
      <dsp:txXfrm>
        <a:off x="5323133" y="168766"/>
        <a:ext cx="575216" cy="383477"/>
      </dsp:txXfrm>
    </dsp:sp>
    <dsp:sp modelId="{1AA02F9F-AB96-4112-A913-6B11D592F0CB}">
      <dsp:nvSpPr>
        <dsp:cNvPr id="0" name=""/>
        <dsp:cNvSpPr/>
      </dsp:nvSpPr>
      <dsp:spPr>
        <a:xfrm>
          <a:off x="5955870" y="168766"/>
          <a:ext cx="958693" cy="383477"/>
        </a:xfrm>
        <a:prstGeom prst="chevron">
          <a:avLst/>
        </a:prstGeom>
        <a:solidFill>
          <a:srgbClr val="FFFFCC">
            <a:alpha val="89804"/>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4445" rIns="0" bIns="4445" numCol="1" spcCol="1270" anchor="ctr" anchorCtr="0">
          <a:noAutofit/>
        </a:bodyPr>
        <a:lstStyle/>
        <a:p>
          <a:pPr marL="0" lvl="0" indent="0" algn="ctr" defTabSz="311150">
            <a:lnSpc>
              <a:spcPct val="90000"/>
            </a:lnSpc>
            <a:spcBef>
              <a:spcPct val="0"/>
            </a:spcBef>
            <a:spcAft>
              <a:spcPct val="35000"/>
            </a:spcAft>
            <a:buNone/>
          </a:pPr>
          <a:endParaRPr lang="es-ES" sz="700" kern="1200" dirty="0">
            <a:latin typeface="Arial" panose="020B0604020202020204" pitchFamily="34" charset="0"/>
            <a:cs typeface="Arial" panose="020B0604020202020204" pitchFamily="34" charset="0"/>
          </a:endParaRPr>
        </a:p>
      </dsp:txBody>
      <dsp:txXfrm>
        <a:off x="6147609" y="168766"/>
        <a:ext cx="575216" cy="383477"/>
      </dsp:txXfrm>
    </dsp:sp>
    <dsp:sp modelId="{555BC7EE-3A32-401C-8004-2CD67F6AA883}">
      <dsp:nvSpPr>
        <dsp:cNvPr id="0" name=""/>
        <dsp:cNvSpPr/>
      </dsp:nvSpPr>
      <dsp:spPr>
        <a:xfrm>
          <a:off x="6780347" y="168766"/>
          <a:ext cx="958693" cy="383477"/>
        </a:xfrm>
        <a:prstGeom prst="chevron">
          <a:avLst/>
        </a:prstGeom>
        <a:solidFill>
          <a:srgbClr val="FFFFCC">
            <a:alpha val="89804"/>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4445" rIns="0" bIns="4445" numCol="1" spcCol="1270" anchor="ctr" anchorCtr="0">
          <a:noAutofit/>
        </a:bodyPr>
        <a:lstStyle/>
        <a:p>
          <a:pPr marL="0" lvl="0" indent="0" algn="ctr" defTabSz="311150">
            <a:lnSpc>
              <a:spcPct val="90000"/>
            </a:lnSpc>
            <a:spcBef>
              <a:spcPct val="0"/>
            </a:spcBef>
            <a:spcAft>
              <a:spcPct val="35000"/>
            </a:spcAft>
            <a:buNone/>
          </a:pPr>
          <a:endParaRPr lang="es-ES" sz="700" kern="1200" dirty="0">
            <a:latin typeface="Arial" panose="020B0604020202020204" pitchFamily="34" charset="0"/>
            <a:cs typeface="Arial" panose="020B0604020202020204" pitchFamily="34" charset="0"/>
          </a:endParaRPr>
        </a:p>
      </dsp:txBody>
      <dsp:txXfrm>
        <a:off x="6972086" y="168766"/>
        <a:ext cx="575216" cy="383477"/>
      </dsp:txXfrm>
    </dsp:sp>
    <dsp:sp modelId="{D459CB62-BA88-47D2-8914-5EC5ED90A742}">
      <dsp:nvSpPr>
        <dsp:cNvPr id="0" name=""/>
        <dsp:cNvSpPr/>
      </dsp:nvSpPr>
      <dsp:spPr>
        <a:xfrm>
          <a:off x="7604823" y="168766"/>
          <a:ext cx="958693" cy="383477"/>
        </a:xfrm>
        <a:prstGeom prst="chevron">
          <a:avLst/>
        </a:prstGeom>
        <a:solidFill>
          <a:srgbClr val="FFFFCC">
            <a:alpha val="89804"/>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4445" rIns="0" bIns="4445" numCol="1" spcCol="1270" anchor="ctr" anchorCtr="0">
          <a:noAutofit/>
        </a:bodyPr>
        <a:lstStyle/>
        <a:p>
          <a:pPr marL="0" lvl="0" indent="0" algn="ctr" defTabSz="311150">
            <a:lnSpc>
              <a:spcPct val="90000"/>
            </a:lnSpc>
            <a:spcBef>
              <a:spcPct val="0"/>
            </a:spcBef>
            <a:spcAft>
              <a:spcPct val="35000"/>
            </a:spcAft>
            <a:buNone/>
          </a:pPr>
          <a:endParaRPr lang="es-ES" sz="700" kern="1200" dirty="0">
            <a:latin typeface="Arial" panose="020B0604020202020204" pitchFamily="34" charset="0"/>
            <a:cs typeface="Arial" panose="020B0604020202020204" pitchFamily="34" charset="0"/>
          </a:endParaRPr>
        </a:p>
      </dsp:txBody>
      <dsp:txXfrm>
        <a:off x="7796562" y="168766"/>
        <a:ext cx="575216" cy="383477"/>
      </dsp:txXfrm>
    </dsp:sp>
    <dsp:sp modelId="{EA5E2252-13AD-4FB9-809C-6C27EBAD70A7}">
      <dsp:nvSpPr>
        <dsp:cNvPr id="0" name=""/>
        <dsp:cNvSpPr/>
      </dsp:nvSpPr>
      <dsp:spPr>
        <a:xfrm>
          <a:off x="8429300" y="168766"/>
          <a:ext cx="958693" cy="383477"/>
        </a:xfrm>
        <a:prstGeom prst="chevron">
          <a:avLst/>
        </a:prstGeom>
        <a:solidFill>
          <a:srgbClr val="FFFFCC">
            <a:alpha val="89804"/>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4445" rIns="0" bIns="4445" numCol="1" spcCol="1270" anchor="ctr" anchorCtr="0">
          <a:noAutofit/>
        </a:bodyPr>
        <a:lstStyle/>
        <a:p>
          <a:pPr marL="0" lvl="0" indent="0" algn="ctr" defTabSz="311150">
            <a:lnSpc>
              <a:spcPct val="90000"/>
            </a:lnSpc>
            <a:spcBef>
              <a:spcPct val="0"/>
            </a:spcBef>
            <a:spcAft>
              <a:spcPct val="35000"/>
            </a:spcAft>
            <a:buNone/>
          </a:pPr>
          <a:endParaRPr lang="es-ES" sz="700" kern="1200" dirty="0">
            <a:latin typeface="Arial" panose="020B0604020202020204" pitchFamily="34" charset="0"/>
            <a:cs typeface="Arial" panose="020B0604020202020204" pitchFamily="34" charset="0"/>
          </a:endParaRPr>
        </a:p>
      </dsp:txBody>
      <dsp:txXfrm>
        <a:off x="8621039" y="168766"/>
        <a:ext cx="575216" cy="383477"/>
      </dsp:txXfrm>
    </dsp:sp>
    <dsp:sp modelId="{2BF366CB-44EF-4FC8-8EEF-064399335293}">
      <dsp:nvSpPr>
        <dsp:cNvPr id="0" name=""/>
        <dsp:cNvSpPr/>
      </dsp:nvSpPr>
      <dsp:spPr>
        <a:xfrm>
          <a:off x="9253777" y="168766"/>
          <a:ext cx="958693" cy="383477"/>
        </a:xfrm>
        <a:prstGeom prst="chevron">
          <a:avLst/>
        </a:prstGeom>
        <a:solidFill>
          <a:srgbClr val="FFFFCC">
            <a:alpha val="89804"/>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4445" rIns="0" bIns="4445" numCol="1" spcCol="1270" anchor="ctr" anchorCtr="0">
          <a:noAutofit/>
        </a:bodyPr>
        <a:lstStyle/>
        <a:p>
          <a:pPr marL="0" lvl="0" indent="0" algn="ctr" defTabSz="311150">
            <a:lnSpc>
              <a:spcPct val="90000"/>
            </a:lnSpc>
            <a:spcBef>
              <a:spcPct val="0"/>
            </a:spcBef>
            <a:spcAft>
              <a:spcPct val="35000"/>
            </a:spcAft>
            <a:buNone/>
          </a:pPr>
          <a:endParaRPr lang="es-ES" sz="700" kern="1200" dirty="0">
            <a:latin typeface="Arial" panose="020B0604020202020204" pitchFamily="34" charset="0"/>
            <a:cs typeface="Arial" panose="020B0604020202020204" pitchFamily="34" charset="0"/>
          </a:endParaRPr>
        </a:p>
      </dsp:txBody>
      <dsp:txXfrm>
        <a:off x="9445516" y="168766"/>
        <a:ext cx="575216" cy="383477"/>
      </dsp:txXfrm>
    </dsp:sp>
    <dsp:sp modelId="{768C8D81-DB66-485F-AE64-8DC987BD79DE}">
      <dsp:nvSpPr>
        <dsp:cNvPr id="0" name=""/>
        <dsp:cNvSpPr/>
      </dsp:nvSpPr>
      <dsp:spPr>
        <a:xfrm>
          <a:off x="10078253" y="168766"/>
          <a:ext cx="958693" cy="383477"/>
        </a:xfrm>
        <a:prstGeom prst="chevron">
          <a:avLst/>
        </a:prstGeom>
        <a:solidFill>
          <a:srgbClr val="FFFFCC">
            <a:alpha val="89804"/>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4445" rIns="0" bIns="4445" numCol="1" spcCol="1270" anchor="ctr" anchorCtr="0">
          <a:noAutofit/>
        </a:bodyPr>
        <a:lstStyle/>
        <a:p>
          <a:pPr marL="0" lvl="0" indent="0" algn="ctr" defTabSz="311150">
            <a:lnSpc>
              <a:spcPct val="90000"/>
            </a:lnSpc>
            <a:spcBef>
              <a:spcPct val="0"/>
            </a:spcBef>
            <a:spcAft>
              <a:spcPct val="35000"/>
            </a:spcAft>
            <a:buNone/>
          </a:pPr>
          <a:endParaRPr lang="es-ES" sz="700" kern="1200" dirty="0">
            <a:latin typeface="Arial" panose="020B0604020202020204" pitchFamily="34" charset="0"/>
            <a:cs typeface="Arial" panose="020B0604020202020204" pitchFamily="34" charset="0"/>
          </a:endParaRPr>
        </a:p>
      </dsp:txBody>
      <dsp:txXfrm>
        <a:off x="10269992" y="168766"/>
        <a:ext cx="575216" cy="38347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9D66C7-641D-4384-9247-27A93CFD9774}">
      <dsp:nvSpPr>
        <dsp:cNvPr id="0" name=""/>
        <dsp:cNvSpPr/>
      </dsp:nvSpPr>
      <dsp:spPr>
        <a:xfrm>
          <a:off x="4115" y="159881"/>
          <a:ext cx="1155052" cy="462021"/>
        </a:xfrm>
        <a:prstGeom prst="chevron">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rtl="0">
            <a:lnSpc>
              <a:spcPct val="90000"/>
            </a:lnSpc>
            <a:spcBef>
              <a:spcPct val="0"/>
            </a:spcBef>
            <a:spcAft>
              <a:spcPct val="35000"/>
            </a:spcAft>
            <a:buNone/>
          </a:pPr>
          <a:r>
            <a:rPr lang="es-ES" sz="1800" b="1" i="0" u="none" kern="1200" dirty="0">
              <a:latin typeface="Arial" panose="020B0604020202020204" pitchFamily="34" charset="0"/>
              <a:cs typeface="Arial" panose="020B0604020202020204" pitchFamily="34" charset="0"/>
            </a:rPr>
            <a:t>SA</a:t>
          </a:r>
          <a:endParaRPr lang="es-ES" sz="1800" kern="1200" dirty="0">
            <a:latin typeface="Arial" panose="020B0604020202020204" pitchFamily="34" charset="0"/>
            <a:cs typeface="Arial" panose="020B0604020202020204" pitchFamily="34" charset="0"/>
          </a:endParaRPr>
        </a:p>
      </dsp:txBody>
      <dsp:txXfrm>
        <a:off x="235126" y="159881"/>
        <a:ext cx="693031" cy="462021"/>
      </dsp:txXfrm>
    </dsp:sp>
    <dsp:sp modelId="{2746B36B-16C9-4447-ABCB-FA66D6D1E0DC}">
      <dsp:nvSpPr>
        <dsp:cNvPr id="0" name=""/>
        <dsp:cNvSpPr/>
      </dsp:nvSpPr>
      <dsp:spPr>
        <a:xfrm>
          <a:off x="1009011" y="199153"/>
          <a:ext cx="958693" cy="383477"/>
        </a:xfrm>
        <a:prstGeom prst="chevron">
          <a:avLst/>
        </a:prstGeom>
        <a:solidFill>
          <a:srgbClr val="FF7C80">
            <a:alpha val="89804"/>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5080" rIns="0" bIns="5080" numCol="1" spcCol="1270" anchor="ctr" anchorCtr="0">
          <a:noAutofit/>
        </a:bodyPr>
        <a:lstStyle/>
        <a:p>
          <a:pPr marL="0" lvl="0" indent="0" algn="ctr" defTabSz="355600">
            <a:lnSpc>
              <a:spcPct val="90000"/>
            </a:lnSpc>
            <a:spcBef>
              <a:spcPct val="0"/>
            </a:spcBef>
            <a:spcAft>
              <a:spcPct val="35000"/>
            </a:spcAft>
            <a:buNone/>
          </a:pPr>
          <a:r>
            <a:rPr lang="es-ES" sz="800" b="1" i="0" u="none" kern="1200" dirty="0">
              <a:latin typeface="Arial" panose="020B0604020202020204" pitchFamily="34" charset="0"/>
              <a:cs typeface="Arial" panose="020B0604020202020204" pitchFamily="34" charset="0"/>
            </a:rPr>
            <a:t>Jul.</a:t>
          </a:r>
          <a:r>
            <a:rPr lang="es-ES" sz="800" b="1" i="0" u="none" kern="1200" baseline="0" dirty="0">
              <a:latin typeface="Arial" panose="020B0604020202020204" pitchFamily="34" charset="0"/>
              <a:cs typeface="Arial" panose="020B0604020202020204" pitchFamily="34" charset="0"/>
            </a:rPr>
            <a:t> 2018</a:t>
          </a:r>
          <a:endParaRPr lang="es-ES" sz="800" kern="1200" dirty="0">
            <a:latin typeface="Arial" panose="020B0604020202020204" pitchFamily="34" charset="0"/>
            <a:cs typeface="Arial" panose="020B0604020202020204" pitchFamily="34" charset="0"/>
          </a:endParaRPr>
        </a:p>
      </dsp:txBody>
      <dsp:txXfrm>
        <a:off x="1200750" y="199153"/>
        <a:ext cx="575216" cy="383477"/>
      </dsp:txXfrm>
    </dsp:sp>
    <dsp:sp modelId="{127B8425-1C12-4248-9C7C-FCDACF1C9EE8}">
      <dsp:nvSpPr>
        <dsp:cNvPr id="0" name=""/>
        <dsp:cNvSpPr/>
      </dsp:nvSpPr>
      <dsp:spPr>
        <a:xfrm>
          <a:off x="1833488" y="199153"/>
          <a:ext cx="958693" cy="383477"/>
        </a:xfrm>
        <a:prstGeom prst="chevron">
          <a:avLst/>
        </a:prstGeom>
        <a:solidFill>
          <a:srgbClr val="FF7C80">
            <a:alpha val="89804"/>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5080" rIns="0" bIns="5080" numCol="1" spcCol="1270" anchor="ctr" anchorCtr="0">
          <a:noAutofit/>
        </a:bodyPr>
        <a:lstStyle/>
        <a:p>
          <a:pPr marL="0" lvl="0" indent="0" algn="ctr" defTabSz="355600">
            <a:lnSpc>
              <a:spcPct val="90000"/>
            </a:lnSpc>
            <a:spcBef>
              <a:spcPct val="0"/>
            </a:spcBef>
            <a:spcAft>
              <a:spcPct val="35000"/>
            </a:spcAft>
            <a:buNone/>
          </a:pPr>
          <a:r>
            <a:rPr lang="es-ES" sz="800" b="1" i="0" u="none" kern="1200" dirty="0">
              <a:latin typeface="Arial" panose="020B0604020202020204" pitchFamily="34" charset="0"/>
              <a:cs typeface="Arial" panose="020B0604020202020204" pitchFamily="34" charset="0"/>
            </a:rPr>
            <a:t>Mar. 2019</a:t>
          </a:r>
          <a:endParaRPr lang="es-ES" sz="800" kern="1200" dirty="0">
            <a:latin typeface="Arial" panose="020B0604020202020204" pitchFamily="34" charset="0"/>
            <a:cs typeface="Arial" panose="020B0604020202020204" pitchFamily="34" charset="0"/>
          </a:endParaRPr>
        </a:p>
      </dsp:txBody>
      <dsp:txXfrm>
        <a:off x="2025227" y="199153"/>
        <a:ext cx="575216" cy="383477"/>
      </dsp:txXfrm>
    </dsp:sp>
    <dsp:sp modelId="{7A8EB7A6-3F8B-4723-B38C-6E66A904FA4C}">
      <dsp:nvSpPr>
        <dsp:cNvPr id="0" name=""/>
        <dsp:cNvSpPr/>
      </dsp:nvSpPr>
      <dsp:spPr>
        <a:xfrm>
          <a:off x="2657964" y="199153"/>
          <a:ext cx="958693" cy="383477"/>
        </a:xfrm>
        <a:prstGeom prst="chevron">
          <a:avLst/>
        </a:prstGeom>
        <a:solidFill>
          <a:srgbClr val="FF7C80">
            <a:alpha val="89804"/>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5080" rIns="0" bIns="5080" numCol="1" spcCol="1270" anchor="ctr" anchorCtr="0">
          <a:noAutofit/>
        </a:bodyPr>
        <a:lstStyle/>
        <a:p>
          <a:pPr marL="0" lvl="0" indent="0" algn="ctr" defTabSz="355600">
            <a:lnSpc>
              <a:spcPct val="90000"/>
            </a:lnSpc>
            <a:spcBef>
              <a:spcPct val="0"/>
            </a:spcBef>
            <a:spcAft>
              <a:spcPct val="35000"/>
            </a:spcAft>
            <a:buNone/>
          </a:pPr>
          <a:r>
            <a:rPr lang="es-ES" sz="800" b="1" i="0" u="none" kern="1200" dirty="0">
              <a:latin typeface="Arial" panose="020B0604020202020204" pitchFamily="34" charset="0"/>
              <a:cs typeface="Arial" panose="020B0604020202020204" pitchFamily="34" charset="0"/>
            </a:rPr>
            <a:t>Jun. 2019</a:t>
          </a:r>
          <a:endParaRPr lang="es-ES" sz="800" kern="1200" dirty="0">
            <a:latin typeface="Arial" panose="020B0604020202020204" pitchFamily="34" charset="0"/>
            <a:cs typeface="Arial" panose="020B0604020202020204" pitchFamily="34" charset="0"/>
          </a:endParaRPr>
        </a:p>
      </dsp:txBody>
      <dsp:txXfrm>
        <a:off x="2849703" y="199153"/>
        <a:ext cx="575216" cy="383477"/>
      </dsp:txXfrm>
    </dsp:sp>
    <dsp:sp modelId="{63FC2B4C-257E-4C4C-94FF-039C49185440}">
      <dsp:nvSpPr>
        <dsp:cNvPr id="0" name=""/>
        <dsp:cNvSpPr/>
      </dsp:nvSpPr>
      <dsp:spPr>
        <a:xfrm>
          <a:off x="3482441" y="199153"/>
          <a:ext cx="958693" cy="383477"/>
        </a:xfrm>
        <a:prstGeom prst="chevron">
          <a:avLst/>
        </a:prstGeom>
        <a:solidFill>
          <a:srgbClr val="FF7C80">
            <a:alpha val="89804"/>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5080" rIns="0" bIns="5080" numCol="1" spcCol="1270" anchor="ctr" anchorCtr="0">
          <a:noAutofit/>
        </a:bodyPr>
        <a:lstStyle/>
        <a:p>
          <a:pPr marL="0" lvl="0" indent="0" algn="ctr" defTabSz="355600">
            <a:lnSpc>
              <a:spcPct val="90000"/>
            </a:lnSpc>
            <a:spcBef>
              <a:spcPct val="0"/>
            </a:spcBef>
            <a:spcAft>
              <a:spcPct val="35000"/>
            </a:spcAft>
            <a:buNone/>
          </a:pPr>
          <a:r>
            <a:rPr lang="es-ES" sz="800" b="1" i="0" u="none" kern="1200" dirty="0">
              <a:latin typeface="Arial" panose="020B0604020202020204" pitchFamily="34" charset="0"/>
              <a:cs typeface="Arial" panose="020B0604020202020204" pitchFamily="34" charset="0"/>
            </a:rPr>
            <a:t>Sept. 2019 – Ene. 2020 </a:t>
          </a:r>
          <a:endParaRPr lang="es-ES" sz="800" kern="1200" dirty="0">
            <a:latin typeface="Arial" panose="020B0604020202020204" pitchFamily="34" charset="0"/>
            <a:cs typeface="Arial" panose="020B0604020202020204" pitchFamily="34" charset="0"/>
          </a:endParaRPr>
        </a:p>
      </dsp:txBody>
      <dsp:txXfrm>
        <a:off x="3674180" y="199153"/>
        <a:ext cx="575216" cy="383477"/>
      </dsp:txXfrm>
    </dsp:sp>
    <dsp:sp modelId="{73460549-9402-40AF-A237-94E47ACFCE82}">
      <dsp:nvSpPr>
        <dsp:cNvPr id="0" name=""/>
        <dsp:cNvSpPr/>
      </dsp:nvSpPr>
      <dsp:spPr>
        <a:xfrm>
          <a:off x="4306917" y="199153"/>
          <a:ext cx="958693" cy="383477"/>
        </a:xfrm>
        <a:prstGeom prst="chevron">
          <a:avLst/>
        </a:prstGeom>
        <a:solidFill>
          <a:srgbClr val="FF7C80">
            <a:alpha val="89804"/>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5080" rIns="0" bIns="5080" numCol="1" spcCol="1270" anchor="ctr" anchorCtr="0">
          <a:noAutofit/>
        </a:bodyPr>
        <a:lstStyle/>
        <a:p>
          <a:pPr marL="0" lvl="0" indent="0" algn="ctr" defTabSz="355600">
            <a:lnSpc>
              <a:spcPct val="90000"/>
            </a:lnSpc>
            <a:spcBef>
              <a:spcPct val="0"/>
            </a:spcBef>
            <a:spcAft>
              <a:spcPct val="35000"/>
            </a:spcAft>
            <a:buNone/>
          </a:pPr>
          <a:r>
            <a:rPr lang="es-ES" sz="800" b="1" i="0" u="none" kern="1200" dirty="0">
              <a:latin typeface="Arial" panose="020B0604020202020204" pitchFamily="34" charset="0"/>
              <a:cs typeface="Arial" panose="020B0604020202020204" pitchFamily="34" charset="0"/>
            </a:rPr>
            <a:t>Dic. 2019</a:t>
          </a:r>
          <a:endParaRPr lang="es-ES" sz="800" kern="1200" dirty="0">
            <a:latin typeface="Arial" panose="020B0604020202020204" pitchFamily="34" charset="0"/>
            <a:cs typeface="Arial" panose="020B0604020202020204" pitchFamily="34" charset="0"/>
          </a:endParaRPr>
        </a:p>
      </dsp:txBody>
      <dsp:txXfrm>
        <a:off x="4498656" y="199153"/>
        <a:ext cx="575216" cy="383477"/>
      </dsp:txXfrm>
    </dsp:sp>
    <dsp:sp modelId="{922B65D7-32AC-4C2F-B119-D43E92E80CD2}">
      <dsp:nvSpPr>
        <dsp:cNvPr id="0" name=""/>
        <dsp:cNvSpPr/>
      </dsp:nvSpPr>
      <dsp:spPr>
        <a:xfrm>
          <a:off x="5131394" y="199153"/>
          <a:ext cx="958693" cy="383477"/>
        </a:xfrm>
        <a:prstGeom prst="chevron">
          <a:avLst/>
        </a:prstGeom>
        <a:solidFill>
          <a:srgbClr val="FF7C80">
            <a:alpha val="89804"/>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5080" rIns="0" bIns="5080" numCol="1" spcCol="1270" anchor="ctr" anchorCtr="0">
          <a:noAutofit/>
        </a:bodyPr>
        <a:lstStyle/>
        <a:p>
          <a:pPr marL="0" lvl="0" indent="0" algn="ctr" defTabSz="355600">
            <a:lnSpc>
              <a:spcPct val="90000"/>
            </a:lnSpc>
            <a:spcBef>
              <a:spcPct val="0"/>
            </a:spcBef>
            <a:spcAft>
              <a:spcPct val="35000"/>
            </a:spcAft>
            <a:buNone/>
          </a:pPr>
          <a:r>
            <a:rPr lang="es-ES" sz="800" b="1" i="0" u="none" kern="1200" dirty="0">
              <a:latin typeface="Arial" panose="020B0604020202020204" pitchFamily="34" charset="0"/>
              <a:cs typeface="Arial" panose="020B0604020202020204" pitchFamily="34" charset="0"/>
            </a:rPr>
            <a:t>Abr./ Oct. 2020</a:t>
          </a:r>
          <a:endParaRPr lang="es-ES" sz="800" kern="1200" dirty="0">
            <a:latin typeface="Arial" panose="020B0604020202020204" pitchFamily="34" charset="0"/>
            <a:cs typeface="Arial" panose="020B0604020202020204" pitchFamily="34" charset="0"/>
          </a:endParaRPr>
        </a:p>
      </dsp:txBody>
      <dsp:txXfrm>
        <a:off x="5323133" y="199153"/>
        <a:ext cx="575216" cy="383477"/>
      </dsp:txXfrm>
    </dsp:sp>
    <dsp:sp modelId="{1AA02F9F-AB96-4112-A913-6B11D592F0CB}">
      <dsp:nvSpPr>
        <dsp:cNvPr id="0" name=""/>
        <dsp:cNvSpPr/>
      </dsp:nvSpPr>
      <dsp:spPr>
        <a:xfrm>
          <a:off x="5955870" y="199153"/>
          <a:ext cx="958693" cy="383477"/>
        </a:xfrm>
        <a:prstGeom prst="chevron">
          <a:avLst/>
        </a:prstGeom>
        <a:solidFill>
          <a:srgbClr val="FF7C80">
            <a:alpha val="89804"/>
          </a:srgbClr>
        </a:solidFill>
        <a:ln w="25400" cap="flat"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5080" rIns="0" bIns="5080" numCol="1" spcCol="1270" anchor="ctr" anchorCtr="0">
          <a:noAutofit/>
        </a:bodyPr>
        <a:lstStyle/>
        <a:p>
          <a:pPr marL="0" lvl="0" indent="0" algn="ctr" defTabSz="355600">
            <a:lnSpc>
              <a:spcPct val="90000"/>
            </a:lnSpc>
            <a:spcBef>
              <a:spcPct val="0"/>
            </a:spcBef>
            <a:spcAft>
              <a:spcPct val="35000"/>
            </a:spcAft>
            <a:buNone/>
          </a:pPr>
          <a:r>
            <a:rPr lang="es-ES" sz="800" b="1" i="0" u="none" kern="1200" dirty="0">
              <a:latin typeface="Arial" panose="020B0604020202020204" pitchFamily="34" charset="0"/>
              <a:cs typeface="Arial" panose="020B0604020202020204" pitchFamily="34" charset="0"/>
            </a:rPr>
            <a:t>Jun. – Oct. 2021</a:t>
          </a:r>
          <a:endParaRPr lang="es-ES" sz="800" kern="1200" dirty="0">
            <a:latin typeface="Arial" panose="020B0604020202020204" pitchFamily="34" charset="0"/>
            <a:cs typeface="Arial" panose="020B0604020202020204" pitchFamily="34" charset="0"/>
          </a:endParaRPr>
        </a:p>
      </dsp:txBody>
      <dsp:txXfrm>
        <a:off x="6147609" y="199153"/>
        <a:ext cx="575216" cy="383477"/>
      </dsp:txXfrm>
    </dsp:sp>
    <dsp:sp modelId="{555BC7EE-3A32-401C-8004-2CD67F6AA883}">
      <dsp:nvSpPr>
        <dsp:cNvPr id="0" name=""/>
        <dsp:cNvSpPr/>
      </dsp:nvSpPr>
      <dsp:spPr>
        <a:xfrm>
          <a:off x="6780347" y="199153"/>
          <a:ext cx="958693" cy="383477"/>
        </a:xfrm>
        <a:prstGeom prst="chevron">
          <a:avLst/>
        </a:prstGeom>
        <a:solidFill>
          <a:srgbClr val="FFCCCC">
            <a:alpha val="89804"/>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5080" rIns="0" bIns="5080" numCol="1" spcCol="1270" anchor="ctr" anchorCtr="0">
          <a:noAutofit/>
        </a:bodyPr>
        <a:lstStyle/>
        <a:p>
          <a:pPr marL="0" lvl="0" indent="0" algn="ctr" defTabSz="355600">
            <a:lnSpc>
              <a:spcPct val="90000"/>
            </a:lnSpc>
            <a:spcBef>
              <a:spcPct val="0"/>
            </a:spcBef>
            <a:spcAft>
              <a:spcPct val="35000"/>
            </a:spcAft>
            <a:buNone/>
          </a:pPr>
          <a:r>
            <a:rPr lang="es-ES" sz="800" b="1" i="0" u="none" kern="1200" dirty="0">
              <a:latin typeface="Arial" panose="020B0604020202020204" pitchFamily="34" charset="0"/>
              <a:cs typeface="Arial" panose="020B0604020202020204" pitchFamily="34" charset="0"/>
            </a:rPr>
            <a:t>Nov. –Dic. 2022</a:t>
          </a:r>
          <a:endParaRPr lang="es-ES" sz="800" kern="1200" dirty="0">
            <a:latin typeface="Arial" panose="020B0604020202020204" pitchFamily="34" charset="0"/>
            <a:cs typeface="Arial" panose="020B0604020202020204" pitchFamily="34" charset="0"/>
          </a:endParaRPr>
        </a:p>
      </dsp:txBody>
      <dsp:txXfrm>
        <a:off x="6972086" y="199153"/>
        <a:ext cx="575216" cy="383477"/>
      </dsp:txXfrm>
    </dsp:sp>
    <dsp:sp modelId="{D459CB62-BA88-47D2-8914-5EC5ED90A742}">
      <dsp:nvSpPr>
        <dsp:cNvPr id="0" name=""/>
        <dsp:cNvSpPr/>
      </dsp:nvSpPr>
      <dsp:spPr>
        <a:xfrm>
          <a:off x="7604823" y="199153"/>
          <a:ext cx="958693" cy="383477"/>
        </a:xfrm>
        <a:prstGeom prst="chevron">
          <a:avLst/>
        </a:prstGeom>
        <a:solidFill>
          <a:srgbClr val="FFCCCC">
            <a:alpha val="89804"/>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4445" rIns="0" bIns="4445" numCol="1" spcCol="1270" anchor="ctr" anchorCtr="0">
          <a:noAutofit/>
        </a:bodyPr>
        <a:lstStyle/>
        <a:p>
          <a:pPr marL="0" lvl="0" indent="0" algn="ctr" defTabSz="311150">
            <a:lnSpc>
              <a:spcPct val="90000"/>
            </a:lnSpc>
            <a:spcBef>
              <a:spcPct val="0"/>
            </a:spcBef>
            <a:spcAft>
              <a:spcPct val="35000"/>
            </a:spcAft>
            <a:buNone/>
          </a:pPr>
          <a:endParaRPr lang="es-ES" sz="700" kern="1200" dirty="0">
            <a:latin typeface="Arial" panose="020B0604020202020204" pitchFamily="34" charset="0"/>
            <a:cs typeface="Arial" panose="020B0604020202020204" pitchFamily="34" charset="0"/>
          </a:endParaRPr>
        </a:p>
      </dsp:txBody>
      <dsp:txXfrm>
        <a:off x="7796562" y="199153"/>
        <a:ext cx="575216" cy="383477"/>
      </dsp:txXfrm>
    </dsp:sp>
    <dsp:sp modelId="{EA5E2252-13AD-4FB9-809C-6C27EBAD70A7}">
      <dsp:nvSpPr>
        <dsp:cNvPr id="0" name=""/>
        <dsp:cNvSpPr/>
      </dsp:nvSpPr>
      <dsp:spPr>
        <a:xfrm>
          <a:off x="8429300" y="199153"/>
          <a:ext cx="958693" cy="383477"/>
        </a:xfrm>
        <a:prstGeom prst="chevron">
          <a:avLst/>
        </a:prstGeom>
        <a:solidFill>
          <a:srgbClr val="FFCCCC">
            <a:alpha val="89804"/>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4445" rIns="0" bIns="4445" numCol="1" spcCol="1270" anchor="ctr" anchorCtr="0">
          <a:noAutofit/>
        </a:bodyPr>
        <a:lstStyle/>
        <a:p>
          <a:pPr marL="0" lvl="0" indent="0" algn="ctr" defTabSz="311150">
            <a:lnSpc>
              <a:spcPct val="90000"/>
            </a:lnSpc>
            <a:spcBef>
              <a:spcPct val="0"/>
            </a:spcBef>
            <a:spcAft>
              <a:spcPct val="35000"/>
            </a:spcAft>
            <a:buNone/>
          </a:pPr>
          <a:endParaRPr lang="es-ES" sz="700" kern="1200" dirty="0">
            <a:latin typeface="Arial" panose="020B0604020202020204" pitchFamily="34" charset="0"/>
            <a:cs typeface="Arial" panose="020B0604020202020204" pitchFamily="34" charset="0"/>
          </a:endParaRPr>
        </a:p>
      </dsp:txBody>
      <dsp:txXfrm>
        <a:off x="8621039" y="199153"/>
        <a:ext cx="575216" cy="383477"/>
      </dsp:txXfrm>
    </dsp:sp>
    <dsp:sp modelId="{2BF366CB-44EF-4FC8-8EEF-064399335293}">
      <dsp:nvSpPr>
        <dsp:cNvPr id="0" name=""/>
        <dsp:cNvSpPr/>
      </dsp:nvSpPr>
      <dsp:spPr>
        <a:xfrm>
          <a:off x="9253777" y="199153"/>
          <a:ext cx="958693" cy="383477"/>
        </a:xfrm>
        <a:prstGeom prst="chevron">
          <a:avLst/>
        </a:prstGeom>
        <a:solidFill>
          <a:srgbClr val="FFCCCC">
            <a:alpha val="89804"/>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4445" rIns="0" bIns="4445" numCol="1" spcCol="1270" anchor="ctr" anchorCtr="0">
          <a:noAutofit/>
        </a:bodyPr>
        <a:lstStyle/>
        <a:p>
          <a:pPr marL="0" lvl="0" indent="0" algn="ctr" defTabSz="311150">
            <a:lnSpc>
              <a:spcPct val="90000"/>
            </a:lnSpc>
            <a:spcBef>
              <a:spcPct val="0"/>
            </a:spcBef>
            <a:spcAft>
              <a:spcPct val="35000"/>
            </a:spcAft>
            <a:buNone/>
          </a:pPr>
          <a:endParaRPr lang="es-ES" sz="700" kern="1200" dirty="0">
            <a:latin typeface="Arial" panose="020B0604020202020204" pitchFamily="34" charset="0"/>
            <a:cs typeface="Arial" panose="020B0604020202020204" pitchFamily="34" charset="0"/>
          </a:endParaRPr>
        </a:p>
      </dsp:txBody>
      <dsp:txXfrm>
        <a:off x="9445516" y="199153"/>
        <a:ext cx="575216" cy="383477"/>
      </dsp:txXfrm>
    </dsp:sp>
    <dsp:sp modelId="{768C8D81-DB66-485F-AE64-8DC987BD79DE}">
      <dsp:nvSpPr>
        <dsp:cNvPr id="0" name=""/>
        <dsp:cNvSpPr/>
      </dsp:nvSpPr>
      <dsp:spPr>
        <a:xfrm>
          <a:off x="10078253" y="199153"/>
          <a:ext cx="958693" cy="383477"/>
        </a:xfrm>
        <a:prstGeom prst="chevron">
          <a:avLst/>
        </a:prstGeom>
        <a:solidFill>
          <a:srgbClr val="FFCCCC">
            <a:alpha val="89804"/>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4445" rIns="0" bIns="4445" numCol="1" spcCol="1270" anchor="ctr" anchorCtr="0">
          <a:noAutofit/>
        </a:bodyPr>
        <a:lstStyle/>
        <a:p>
          <a:pPr marL="0" lvl="0" indent="0" algn="ctr" defTabSz="311150">
            <a:lnSpc>
              <a:spcPct val="90000"/>
            </a:lnSpc>
            <a:spcBef>
              <a:spcPct val="0"/>
            </a:spcBef>
            <a:spcAft>
              <a:spcPct val="35000"/>
            </a:spcAft>
            <a:buNone/>
          </a:pPr>
          <a:endParaRPr lang="es-ES" sz="700" kern="1200" dirty="0">
            <a:latin typeface="Arial" panose="020B0604020202020204" pitchFamily="34" charset="0"/>
            <a:cs typeface="Arial" panose="020B0604020202020204" pitchFamily="34" charset="0"/>
          </a:endParaRPr>
        </a:p>
      </dsp:txBody>
      <dsp:txXfrm>
        <a:off x="10269992" y="199153"/>
        <a:ext cx="575216" cy="38347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9D66C7-641D-4384-9247-27A93CFD9774}">
      <dsp:nvSpPr>
        <dsp:cNvPr id="0" name=""/>
        <dsp:cNvSpPr/>
      </dsp:nvSpPr>
      <dsp:spPr>
        <a:xfrm>
          <a:off x="4115" y="59252"/>
          <a:ext cx="1155052" cy="462021"/>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rtl="0">
            <a:lnSpc>
              <a:spcPct val="90000"/>
            </a:lnSpc>
            <a:spcBef>
              <a:spcPct val="0"/>
            </a:spcBef>
            <a:spcAft>
              <a:spcPct val="35000"/>
            </a:spcAft>
            <a:buNone/>
          </a:pPr>
          <a:r>
            <a:rPr lang="es-ES" sz="1800" b="1" i="0" u="none" kern="1200" dirty="0">
              <a:latin typeface="Arial" panose="020B0604020202020204" pitchFamily="34" charset="0"/>
              <a:cs typeface="Arial" panose="020B0604020202020204" pitchFamily="34" charset="0"/>
            </a:rPr>
            <a:t>STM</a:t>
          </a:r>
          <a:endParaRPr lang="es-ES" sz="1800" kern="1200" dirty="0">
            <a:latin typeface="Arial" panose="020B0604020202020204" pitchFamily="34" charset="0"/>
            <a:cs typeface="Arial" panose="020B0604020202020204" pitchFamily="34" charset="0"/>
          </a:endParaRPr>
        </a:p>
      </dsp:txBody>
      <dsp:txXfrm>
        <a:off x="235126" y="59252"/>
        <a:ext cx="693031" cy="462021"/>
      </dsp:txXfrm>
    </dsp:sp>
    <dsp:sp modelId="{2746B36B-16C9-4447-ABCB-FA66D6D1E0DC}">
      <dsp:nvSpPr>
        <dsp:cNvPr id="0" name=""/>
        <dsp:cNvSpPr/>
      </dsp:nvSpPr>
      <dsp:spPr>
        <a:xfrm>
          <a:off x="1009011" y="98524"/>
          <a:ext cx="958693" cy="383477"/>
        </a:xfrm>
        <a:prstGeom prst="chevron">
          <a:avLst/>
        </a:prstGeom>
        <a:solidFill>
          <a:schemeClr val="accent1">
            <a:lumMod val="60000"/>
            <a:lumOff val="4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5080" rIns="0" bIns="5080" numCol="1" spcCol="1270" anchor="ctr" anchorCtr="0">
          <a:noAutofit/>
        </a:bodyPr>
        <a:lstStyle/>
        <a:p>
          <a:pPr marL="0" lvl="0" indent="0" algn="ctr" defTabSz="355600">
            <a:lnSpc>
              <a:spcPct val="90000"/>
            </a:lnSpc>
            <a:spcBef>
              <a:spcPct val="0"/>
            </a:spcBef>
            <a:spcAft>
              <a:spcPct val="35000"/>
            </a:spcAft>
            <a:buNone/>
          </a:pPr>
          <a:r>
            <a:rPr lang="es-ES" sz="800" b="1" i="0" u="none" kern="1200" dirty="0">
              <a:latin typeface="Arial" panose="020B0604020202020204" pitchFamily="34" charset="0"/>
              <a:cs typeface="Arial" panose="020B0604020202020204" pitchFamily="34" charset="0"/>
            </a:rPr>
            <a:t>Sept. 2021</a:t>
          </a:r>
          <a:endParaRPr lang="es-ES" sz="800" kern="1200" dirty="0">
            <a:latin typeface="Arial" panose="020B0604020202020204" pitchFamily="34" charset="0"/>
            <a:cs typeface="Arial" panose="020B0604020202020204" pitchFamily="34" charset="0"/>
          </a:endParaRPr>
        </a:p>
      </dsp:txBody>
      <dsp:txXfrm>
        <a:off x="1200750" y="98524"/>
        <a:ext cx="575216" cy="383477"/>
      </dsp:txXfrm>
    </dsp:sp>
    <dsp:sp modelId="{127B8425-1C12-4248-9C7C-FCDACF1C9EE8}">
      <dsp:nvSpPr>
        <dsp:cNvPr id="0" name=""/>
        <dsp:cNvSpPr/>
      </dsp:nvSpPr>
      <dsp:spPr>
        <a:xfrm>
          <a:off x="1833488" y="98524"/>
          <a:ext cx="958693" cy="383477"/>
        </a:xfrm>
        <a:prstGeom prst="chevron">
          <a:avLst/>
        </a:prstGeom>
        <a:solidFill>
          <a:schemeClr val="accent1">
            <a:lumMod val="60000"/>
            <a:lumOff val="4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5080" rIns="0" bIns="5080" numCol="1" spcCol="1270" anchor="ctr" anchorCtr="0">
          <a:noAutofit/>
        </a:bodyPr>
        <a:lstStyle/>
        <a:p>
          <a:pPr marL="0" lvl="0" indent="0" algn="ctr" defTabSz="355600">
            <a:lnSpc>
              <a:spcPct val="90000"/>
            </a:lnSpc>
            <a:spcBef>
              <a:spcPct val="0"/>
            </a:spcBef>
            <a:spcAft>
              <a:spcPct val="35000"/>
            </a:spcAft>
            <a:buNone/>
          </a:pPr>
          <a:r>
            <a:rPr lang="es-ES" sz="800" b="1" i="0" u="none" kern="1200" dirty="0">
              <a:latin typeface="Arial" panose="020B0604020202020204" pitchFamily="34" charset="0"/>
              <a:cs typeface="Arial" panose="020B0604020202020204" pitchFamily="34" charset="0"/>
            </a:rPr>
            <a:t>Ene. 2022</a:t>
          </a:r>
          <a:endParaRPr lang="es-ES" sz="800" kern="1200" dirty="0">
            <a:latin typeface="Arial" panose="020B0604020202020204" pitchFamily="34" charset="0"/>
            <a:cs typeface="Arial" panose="020B0604020202020204" pitchFamily="34" charset="0"/>
          </a:endParaRPr>
        </a:p>
      </dsp:txBody>
      <dsp:txXfrm>
        <a:off x="2025227" y="98524"/>
        <a:ext cx="575216" cy="383477"/>
      </dsp:txXfrm>
    </dsp:sp>
    <dsp:sp modelId="{7A8EB7A6-3F8B-4723-B38C-6E66A904FA4C}">
      <dsp:nvSpPr>
        <dsp:cNvPr id="0" name=""/>
        <dsp:cNvSpPr/>
      </dsp:nvSpPr>
      <dsp:spPr>
        <a:xfrm>
          <a:off x="2657964" y="98524"/>
          <a:ext cx="958693" cy="383477"/>
        </a:xfrm>
        <a:prstGeom prst="chevron">
          <a:avLst/>
        </a:prstGeom>
        <a:solidFill>
          <a:schemeClr val="accent1">
            <a:lumMod val="60000"/>
            <a:lumOff val="40000"/>
            <a:alpha val="90000"/>
          </a:schemeClr>
        </a:solidFill>
        <a:ln w="25400" cap="flat"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5080" rIns="0" bIns="5080" numCol="1" spcCol="1270" anchor="ctr" anchorCtr="0">
          <a:noAutofit/>
        </a:bodyPr>
        <a:lstStyle/>
        <a:p>
          <a:pPr marL="0" lvl="0" indent="0" algn="ctr" defTabSz="355600">
            <a:lnSpc>
              <a:spcPct val="90000"/>
            </a:lnSpc>
            <a:spcBef>
              <a:spcPct val="0"/>
            </a:spcBef>
            <a:spcAft>
              <a:spcPct val="35000"/>
            </a:spcAft>
            <a:buNone/>
          </a:pPr>
          <a:r>
            <a:rPr lang="es-ES" sz="800" b="1" i="0" u="none" kern="1200" dirty="0">
              <a:latin typeface="Arial" panose="020B0604020202020204" pitchFamily="34" charset="0"/>
              <a:cs typeface="Arial" panose="020B0604020202020204" pitchFamily="34" charset="0"/>
            </a:rPr>
            <a:t>Mayo – Jun. 2022</a:t>
          </a:r>
          <a:endParaRPr lang="es-ES" sz="800" kern="1200" dirty="0">
            <a:latin typeface="Arial" panose="020B0604020202020204" pitchFamily="34" charset="0"/>
            <a:cs typeface="Arial" panose="020B0604020202020204" pitchFamily="34" charset="0"/>
          </a:endParaRPr>
        </a:p>
      </dsp:txBody>
      <dsp:txXfrm>
        <a:off x="2849703" y="98524"/>
        <a:ext cx="575216" cy="383477"/>
      </dsp:txXfrm>
    </dsp:sp>
    <dsp:sp modelId="{63FC2B4C-257E-4C4C-94FF-039C49185440}">
      <dsp:nvSpPr>
        <dsp:cNvPr id="0" name=""/>
        <dsp:cNvSpPr/>
      </dsp:nvSpPr>
      <dsp:spPr>
        <a:xfrm>
          <a:off x="3482441" y="98524"/>
          <a:ext cx="958693" cy="383477"/>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5080" rIns="0" bIns="5080" numCol="1" spcCol="1270" anchor="ctr" anchorCtr="0">
          <a:noAutofit/>
        </a:bodyPr>
        <a:lstStyle/>
        <a:p>
          <a:pPr marL="0" lvl="0" indent="0" algn="ctr" defTabSz="355600">
            <a:lnSpc>
              <a:spcPct val="90000"/>
            </a:lnSpc>
            <a:spcBef>
              <a:spcPct val="0"/>
            </a:spcBef>
            <a:spcAft>
              <a:spcPct val="35000"/>
            </a:spcAft>
            <a:buNone/>
          </a:pPr>
          <a:r>
            <a:rPr lang="es-ES" sz="800" b="1" i="1" u="none" kern="1200" dirty="0">
              <a:latin typeface="Arial" panose="020B0604020202020204" pitchFamily="34" charset="0"/>
              <a:cs typeface="Arial" panose="020B0604020202020204" pitchFamily="34" charset="0"/>
            </a:rPr>
            <a:t>Sept. – Dic. 2022 </a:t>
          </a:r>
          <a:endParaRPr lang="es-ES" sz="800" b="1" i="1" kern="1200" dirty="0">
            <a:latin typeface="Arial" panose="020B0604020202020204" pitchFamily="34" charset="0"/>
            <a:cs typeface="Arial" panose="020B0604020202020204" pitchFamily="34" charset="0"/>
          </a:endParaRPr>
        </a:p>
      </dsp:txBody>
      <dsp:txXfrm>
        <a:off x="3674180" y="98524"/>
        <a:ext cx="575216" cy="383477"/>
      </dsp:txXfrm>
    </dsp:sp>
    <dsp:sp modelId="{73460549-9402-40AF-A237-94E47ACFCE82}">
      <dsp:nvSpPr>
        <dsp:cNvPr id="0" name=""/>
        <dsp:cNvSpPr/>
      </dsp:nvSpPr>
      <dsp:spPr>
        <a:xfrm>
          <a:off x="4306917" y="98524"/>
          <a:ext cx="958693" cy="383477"/>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5080" rIns="0" bIns="5080" numCol="1" spcCol="1270" anchor="ctr" anchorCtr="0">
          <a:noAutofit/>
        </a:bodyPr>
        <a:lstStyle/>
        <a:p>
          <a:pPr marL="0" lvl="0" indent="0" algn="ctr" defTabSz="355600">
            <a:lnSpc>
              <a:spcPct val="90000"/>
            </a:lnSpc>
            <a:spcBef>
              <a:spcPct val="0"/>
            </a:spcBef>
            <a:spcAft>
              <a:spcPct val="35000"/>
            </a:spcAft>
            <a:buNone/>
          </a:pPr>
          <a:r>
            <a:rPr lang="es-ES" sz="800" b="1" i="1" u="none" kern="1200" dirty="0">
              <a:latin typeface="Arial" panose="020B0604020202020204" pitchFamily="34" charset="0"/>
              <a:cs typeface="Arial" panose="020B0604020202020204" pitchFamily="34" charset="0"/>
            </a:rPr>
            <a:t>Nov. 2022</a:t>
          </a:r>
          <a:endParaRPr lang="es-ES" sz="800" b="1" i="1" kern="1200" dirty="0">
            <a:latin typeface="Arial" panose="020B0604020202020204" pitchFamily="34" charset="0"/>
            <a:cs typeface="Arial" panose="020B0604020202020204" pitchFamily="34" charset="0"/>
          </a:endParaRPr>
        </a:p>
      </dsp:txBody>
      <dsp:txXfrm>
        <a:off x="4498656" y="98524"/>
        <a:ext cx="575216" cy="383477"/>
      </dsp:txXfrm>
    </dsp:sp>
    <dsp:sp modelId="{922B65D7-32AC-4C2F-B119-D43E92E80CD2}">
      <dsp:nvSpPr>
        <dsp:cNvPr id="0" name=""/>
        <dsp:cNvSpPr/>
      </dsp:nvSpPr>
      <dsp:spPr>
        <a:xfrm>
          <a:off x="5131394" y="98524"/>
          <a:ext cx="958693" cy="383477"/>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4445" rIns="0" bIns="4445" numCol="1" spcCol="1270" anchor="ctr" anchorCtr="0">
          <a:noAutofit/>
        </a:bodyPr>
        <a:lstStyle/>
        <a:p>
          <a:pPr marL="0" lvl="0" indent="0" algn="ctr" defTabSz="311150">
            <a:lnSpc>
              <a:spcPct val="90000"/>
            </a:lnSpc>
            <a:spcBef>
              <a:spcPct val="0"/>
            </a:spcBef>
            <a:spcAft>
              <a:spcPct val="35000"/>
            </a:spcAft>
            <a:buNone/>
          </a:pPr>
          <a:endParaRPr lang="es-ES" sz="700" kern="1200" dirty="0">
            <a:latin typeface="Arial" panose="020B0604020202020204" pitchFamily="34" charset="0"/>
            <a:cs typeface="Arial" panose="020B0604020202020204" pitchFamily="34" charset="0"/>
          </a:endParaRPr>
        </a:p>
      </dsp:txBody>
      <dsp:txXfrm>
        <a:off x="5323133" y="98524"/>
        <a:ext cx="575216" cy="383477"/>
      </dsp:txXfrm>
    </dsp:sp>
    <dsp:sp modelId="{1AA02F9F-AB96-4112-A913-6B11D592F0CB}">
      <dsp:nvSpPr>
        <dsp:cNvPr id="0" name=""/>
        <dsp:cNvSpPr/>
      </dsp:nvSpPr>
      <dsp:spPr>
        <a:xfrm>
          <a:off x="5955870" y="98524"/>
          <a:ext cx="958693" cy="383477"/>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4445" rIns="0" bIns="4445" numCol="1" spcCol="1270" anchor="ctr" anchorCtr="0">
          <a:noAutofit/>
        </a:bodyPr>
        <a:lstStyle/>
        <a:p>
          <a:pPr marL="0" lvl="0" indent="0" algn="ctr" defTabSz="311150">
            <a:lnSpc>
              <a:spcPct val="90000"/>
            </a:lnSpc>
            <a:spcBef>
              <a:spcPct val="0"/>
            </a:spcBef>
            <a:spcAft>
              <a:spcPct val="35000"/>
            </a:spcAft>
            <a:buNone/>
          </a:pPr>
          <a:endParaRPr lang="es-ES" sz="700" kern="1200" dirty="0">
            <a:latin typeface="Arial" panose="020B0604020202020204" pitchFamily="34" charset="0"/>
            <a:cs typeface="Arial" panose="020B0604020202020204" pitchFamily="34" charset="0"/>
          </a:endParaRPr>
        </a:p>
      </dsp:txBody>
      <dsp:txXfrm>
        <a:off x="6147609" y="98524"/>
        <a:ext cx="575216" cy="383477"/>
      </dsp:txXfrm>
    </dsp:sp>
    <dsp:sp modelId="{555BC7EE-3A32-401C-8004-2CD67F6AA883}">
      <dsp:nvSpPr>
        <dsp:cNvPr id="0" name=""/>
        <dsp:cNvSpPr/>
      </dsp:nvSpPr>
      <dsp:spPr>
        <a:xfrm>
          <a:off x="6780347" y="98524"/>
          <a:ext cx="958693" cy="383477"/>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4445" rIns="0" bIns="4445" numCol="1" spcCol="1270" anchor="ctr" anchorCtr="0">
          <a:noAutofit/>
        </a:bodyPr>
        <a:lstStyle/>
        <a:p>
          <a:pPr marL="0" lvl="0" indent="0" algn="ctr" defTabSz="311150">
            <a:lnSpc>
              <a:spcPct val="90000"/>
            </a:lnSpc>
            <a:spcBef>
              <a:spcPct val="0"/>
            </a:spcBef>
            <a:spcAft>
              <a:spcPct val="35000"/>
            </a:spcAft>
            <a:buNone/>
          </a:pPr>
          <a:endParaRPr lang="es-ES" sz="700" kern="1200" dirty="0">
            <a:latin typeface="Arial" panose="020B0604020202020204" pitchFamily="34" charset="0"/>
            <a:cs typeface="Arial" panose="020B0604020202020204" pitchFamily="34" charset="0"/>
          </a:endParaRPr>
        </a:p>
      </dsp:txBody>
      <dsp:txXfrm>
        <a:off x="6972086" y="98524"/>
        <a:ext cx="575216" cy="383477"/>
      </dsp:txXfrm>
    </dsp:sp>
    <dsp:sp modelId="{D459CB62-BA88-47D2-8914-5EC5ED90A742}">
      <dsp:nvSpPr>
        <dsp:cNvPr id="0" name=""/>
        <dsp:cNvSpPr/>
      </dsp:nvSpPr>
      <dsp:spPr>
        <a:xfrm>
          <a:off x="7604823" y="98524"/>
          <a:ext cx="958693" cy="383477"/>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4445" rIns="0" bIns="4445" numCol="1" spcCol="1270" anchor="ctr" anchorCtr="0">
          <a:noAutofit/>
        </a:bodyPr>
        <a:lstStyle/>
        <a:p>
          <a:pPr marL="0" lvl="0" indent="0" algn="ctr" defTabSz="311150">
            <a:lnSpc>
              <a:spcPct val="90000"/>
            </a:lnSpc>
            <a:spcBef>
              <a:spcPct val="0"/>
            </a:spcBef>
            <a:spcAft>
              <a:spcPct val="35000"/>
            </a:spcAft>
            <a:buNone/>
          </a:pPr>
          <a:endParaRPr lang="es-ES" sz="700" kern="1200" dirty="0">
            <a:latin typeface="Arial" panose="020B0604020202020204" pitchFamily="34" charset="0"/>
            <a:cs typeface="Arial" panose="020B0604020202020204" pitchFamily="34" charset="0"/>
          </a:endParaRPr>
        </a:p>
      </dsp:txBody>
      <dsp:txXfrm>
        <a:off x="7796562" y="98524"/>
        <a:ext cx="575216" cy="383477"/>
      </dsp:txXfrm>
    </dsp:sp>
    <dsp:sp modelId="{EA5E2252-13AD-4FB9-809C-6C27EBAD70A7}">
      <dsp:nvSpPr>
        <dsp:cNvPr id="0" name=""/>
        <dsp:cNvSpPr/>
      </dsp:nvSpPr>
      <dsp:spPr>
        <a:xfrm>
          <a:off x="8429300" y="98524"/>
          <a:ext cx="958693" cy="383477"/>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4445" rIns="0" bIns="4445" numCol="1" spcCol="1270" anchor="ctr" anchorCtr="0">
          <a:noAutofit/>
        </a:bodyPr>
        <a:lstStyle/>
        <a:p>
          <a:pPr marL="0" lvl="0" indent="0" algn="ctr" defTabSz="311150">
            <a:lnSpc>
              <a:spcPct val="90000"/>
            </a:lnSpc>
            <a:spcBef>
              <a:spcPct val="0"/>
            </a:spcBef>
            <a:spcAft>
              <a:spcPct val="35000"/>
            </a:spcAft>
            <a:buNone/>
          </a:pPr>
          <a:endParaRPr lang="es-ES" sz="700" kern="1200" dirty="0">
            <a:latin typeface="Arial" panose="020B0604020202020204" pitchFamily="34" charset="0"/>
            <a:cs typeface="Arial" panose="020B0604020202020204" pitchFamily="34" charset="0"/>
          </a:endParaRPr>
        </a:p>
      </dsp:txBody>
      <dsp:txXfrm>
        <a:off x="8621039" y="98524"/>
        <a:ext cx="575216" cy="383477"/>
      </dsp:txXfrm>
    </dsp:sp>
    <dsp:sp modelId="{2BF366CB-44EF-4FC8-8EEF-064399335293}">
      <dsp:nvSpPr>
        <dsp:cNvPr id="0" name=""/>
        <dsp:cNvSpPr/>
      </dsp:nvSpPr>
      <dsp:spPr>
        <a:xfrm>
          <a:off x="9253777" y="98524"/>
          <a:ext cx="958693" cy="383477"/>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4445" rIns="0" bIns="4445" numCol="1" spcCol="1270" anchor="ctr" anchorCtr="0">
          <a:noAutofit/>
        </a:bodyPr>
        <a:lstStyle/>
        <a:p>
          <a:pPr marL="0" lvl="0" indent="0" algn="ctr" defTabSz="311150">
            <a:lnSpc>
              <a:spcPct val="90000"/>
            </a:lnSpc>
            <a:spcBef>
              <a:spcPct val="0"/>
            </a:spcBef>
            <a:spcAft>
              <a:spcPct val="35000"/>
            </a:spcAft>
            <a:buNone/>
          </a:pPr>
          <a:endParaRPr lang="es-ES" sz="700" kern="1200" dirty="0">
            <a:latin typeface="Arial" panose="020B0604020202020204" pitchFamily="34" charset="0"/>
            <a:cs typeface="Arial" panose="020B0604020202020204" pitchFamily="34" charset="0"/>
          </a:endParaRPr>
        </a:p>
      </dsp:txBody>
      <dsp:txXfrm>
        <a:off x="9445516" y="98524"/>
        <a:ext cx="575216" cy="383477"/>
      </dsp:txXfrm>
    </dsp:sp>
    <dsp:sp modelId="{768C8D81-DB66-485F-AE64-8DC987BD79DE}">
      <dsp:nvSpPr>
        <dsp:cNvPr id="0" name=""/>
        <dsp:cNvSpPr/>
      </dsp:nvSpPr>
      <dsp:spPr>
        <a:xfrm>
          <a:off x="10078253" y="98524"/>
          <a:ext cx="958693" cy="383477"/>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4445" rIns="0" bIns="4445" numCol="1" spcCol="1270" anchor="ctr" anchorCtr="0">
          <a:noAutofit/>
        </a:bodyPr>
        <a:lstStyle/>
        <a:p>
          <a:pPr marL="0" lvl="0" indent="0" algn="ctr" defTabSz="311150">
            <a:lnSpc>
              <a:spcPct val="90000"/>
            </a:lnSpc>
            <a:spcBef>
              <a:spcPct val="0"/>
            </a:spcBef>
            <a:spcAft>
              <a:spcPct val="35000"/>
            </a:spcAft>
            <a:buNone/>
          </a:pPr>
          <a:endParaRPr lang="es-ES" sz="700" kern="1200" dirty="0">
            <a:latin typeface="Arial" panose="020B0604020202020204" pitchFamily="34" charset="0"/>
            <a:cs typeface="Arial" panose="020B0604020202020204" pitchFamily="34" charset="0"/>
          </a:endParaRPr>
        </a:p>
      </dsp:txBody>
      <dsp:txXfrm>
        <a:off x="10269992" y="98524"/>
        <a:ext cx="575216" cy="38347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9D66C7-641D-4384-9247-27A93CFD9774}">
      <dsp:nvSpPr>
        <dsp:cNvPr id="0" name=""/>
        <dsp:cNvSpPr/>
      </dsp:nvSpPr>
      <dsp:spPr>
        <a:xfrm>
          <a:off x="4115" y="94141"/>
          <a:ext cx="1155052" cy="462021"/>
        </a:xfrm>
        <a:prstGeom prst="chevron">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rtl="0">
            <a:lnSpc>
              <a:spcPct val="90000"/>
            </a:lnSpc>
            <a:spcBef>
              <a:spcPct val="0"/>
            </a:spcBef>
            <a:spcAft>
              <a:spcPct val="35000"/>
            </a:spcAft>
            <a:buNone/>
          </a:pPr>
          <a:r>
            <a:rPr lang="es-ES" sz="1800" b="1" i="0" u="none" kern="1200" dirty="0">
              <a:latin typeface="Arial" panose="020B0604020202020204" pitchFamily="34" charset="0"/>
              <a:cs typeface="Arial" panose="020B0604020202020204" pitchFamily="34" charset="0"/>
            </a:rPr>
            <a:t>LVIC</a:t>
          </a:r>
          <a:endParaRPr lang="es-ES" sz="1800" kern="1200" dirty="0">
            <a:latin typeface="Arial" panose="020B0604020202020204" pitchFamily="34" charset="0"/>
            <a:cs typeface="Arial" panose="020B0604020202020204" pitchFamily="34" charset="0"/>
          </a:endParaRPr>
        </a:p>
      </dsp:txBody>
      <dsp:txXfrm>
        <a:off x="235126" y="94141"/>
        <a:ext cx="693031" cy="462021"/>
      </dsp:txXfrm>
    </dsp:sp>
    <dsp:sp modelId="{2746B36B-16C9-4447-ABCB-FA66D6D1E0DC}">
      <dsp:nvSpPr>
        <dsp:cNvPr id="0" name=""/>
        <dsp:cNvSpPr/>
      </dsp:nvSpPr>
      <dsp:spPr>
        <a:xfrm>
          <a:off x="1009011" y="133413"/>
          <a:ext cx="958693" cy="383477"/>
        </a:xfrm>
        <a:prstGeom prst="chevron">
          <a:avLst/>
        </a:prstGeom>
        <a:solidFill>
          <a:schemeClr val="accent5">
            <a:lumMod val="60000"/>
            <a:lumOff val="4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5080" rIns="0" bIns="5080" numCol="1" spcCol="1270" anchor="ctr" anchorCtr="0">
          <a:noAutofit/>
        </a:bodyPr>
        <a:lstStyle/>
        <a:p>
          <a:pPr marL="0" lvl="0" indent="0" algn="ctr" defTabSz="355600">
            <a:lnSpc>
              <a:spcPct val="90000"/>
            </a:lnSpc>
            <a:spcBef>
              <a:spcPct val="0"/>
            </a:spcBef>
            <a:spcAft>
              <a:spcPct val="35000"/>
            </a:spcAft>
            <a:buNone/>
          </a:pPr>
          <a:r>
            <a:rPr lang="es-ES" sz="800" b="1" i="0" u="none" kern="1200" dirty="0">
              <a:latin typeface="Arial" panose="020B0604020202020204" pitchFamily="34" charset="0"/>
              <a:cs typeface="Arial" panose="020B0604020202020204" pitchFamily="34" charset="0"/>
            </a:rPr>
            <a:t>Dic. 2021</a:t>
          </a:r>
          <a:endParaRPr lang="es-ES" sz="800" kern="1200" dirty="0">
            <a:latin typeface="Arial" panose="020B0604020202020204" pitchFamily="34" charset="0"/>
            <a:cs typeface="Arial" panose="020B0604020202020204" pitchFamily="34" charset="0"/>
          </a:endParaRPr>
        </a:p>
      </dsp:txBody>
      <dsp:txXfrm>
        <a:off x="1200750" y="133413"/>
        <a:ext cx="575216" cy="383477"/>
      </dsp:txXfrm>
    </dsp:sp>
    <dsp:sp modelId="{127B8425-1C12-4248-9C7C-FCDACF1C9EE8}">
      <dsp:nvSpPr>
        <dsp:cNvPr id="0" name=""/>
        <dsp:cNvSpPr/>
      </dsp:nvSpPr>
      <dsp:spPr>
        <a:xfrm>
          <a:off x="1833488" y="133413"/>
          <a:ext cx="958693" cy="383477"/>
        </a:xfrm>
        <a:prstGeom prst="chevron">
          <a:avLst/>
        </a:prstGeom>
        <a:solidFill>
          <a:schemeClr val="accent5">
            <a:lumMod val="60000"/>
            <a:lumOff val="4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5080" rIns="0" bIns="5080" numCol="1" spcCol="1270" anchor="ctr" anchorCtr="0">
          <a:noAutofit/>
        </a:bodyPr>
        <a:lstStyle/>
        <a:p>
          <a:pPr marL="0" lvl="0" indent="0" algn="ctr" defTabSz="355600">
            <a:lnSpc>
              <a:spcPct val="90000"/>
            </a:lnSpc>
            <a:spcBef>
              <a:spcPct val="0"/>
            </a:spcBef>
            <a:spcAft>
              <a:spcPct val="35000"/>
            </a:spcAft>
            <a:buNone/>
          </a:pPr>
          <a:r>
            <a:rPr lang="es-ES" sz="800" b="1" i="0" u="none" kern="1200" dirty="0">
              <a:latin typeface="Arial" panose="020B0604020202020204" pitchFamily="34" charset="0"/>
              <a:cs typeface="Arial" panose="020B0604020202020204" pitchFamily="34" charset="0"/>
            </a:rPr>
            <a:t>Abr. 2022</a:t>
          </a:r>
          <a:endParaRPr lang="es-ES" sz="800" kern="1200" dirty="0">
            <a:latin typeface="Arial" panose="020B0604020202020204" pitchFamily="34" charset="0"/>
            <a:cs typeface="Arial" panose="020B0604020202020204" pitchFamily="34" charset="0"/>
          </a:endParaRPr>
        </a:p>
      </dsp:txBody>
      <dsp:txXfrm>
        <a:off x="2025227" y="133413"/>
        <a:ext cx="575216" cy="383477"/>
      </dsp:txXfrm>
    </dsp:sp>
    <dsp:sp modelId="{7A8EB7A6-3F8B-4723-B38C-6E66A904FA4C}">
      <dsp:nvSpPr>
        <dsp:cNvPr id="0" name=""/>
        <dsp:cNvSpPr/>
      </dsp:nvSpPr>
      <dsp:spPr>
        <a:xfrm>
          <a:off x="2657964" y="133413"/>
          <a:ext cx="958693" cy="383477"/>
        </a:xfrm>
        <a:prstGeom prst="chevron">
          <a:avLst/>
        </a:prstGeom>
        <a:solidFill>
          <a:schemeClr val="accent5">
            <a:lumMod val="60000"/>
            <a:lumOff val="40000"/>
            <a:alpha val="90000"/>
          </a:schemeClr>
        </a:solidFill>
        <a:ln w="25400" cap="flat"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5080" rIns="0" bIns="5080" numCol="1" spcCol="1270" anchor="ctr" anchorCtr="0">
          <a:noAutofit/>
        </a:bodyPr>
        <a:lstStyle/>
        <a:p>
          <a:pPr marL="0" lvl="0" indent="0" algn="ctr" defTabSz="355600">
            <a:lnSpc>
              <a:spcPct val="90000"/>
            </a:lnSpc>
            <a:spcBef>
              <a:spcPct val="0"/>
            </a:spcBef>
            <a:spcAft>
              <a:spcPct val="35000"/>
            </a:spcAft>
            <a:buNone/>
          </a:pPr>
          <a:r>
            <a:rPr lang="es-ES" sz="800" b="1" kern="1200" dirty="0">
              <a:latin typeface="Arial" panose="020B0604020202020204" pitchFamily="34" charset="0"/>
              <a:cs typeface="Arial" panose="020B0604020202020204" pitchFamily="34" charset="0"/>
            </a:rPr>
            <a:t>Oct. 2022</a:t>
          </a:r>
        </a:p>
      </dsp:txBody>
      <dsp:txXfrm>
        <a:off x="2849703" y="133413"/>
        <a:ext cx="575216" cy="383477"/>
      </dsp:txXfrm>
    </dsp:sp>
    <dsp:sp modelId="{63FC2B4C-257E-4C4C-94FF-039C49185440}">
      <dsp:nvSpPr>
        <dsp:cNvPr id="0" name=""/>
        <dsp:cNvSpPr/>
      </dsp:nvSpPr>
      <dsp:spPr>
        <a:xfrm>
          <a:off x="3482441" y="133413"/>
          <a:ext cx="958693" cy="383477"/>
        </a:xfrm>
        <a:prstGeom prst="chevron">
          <a:avLst/>
        </a:prstGeom>
        <a:solidFill>
          <a:schemeClr val="accent5">
            <a:lumMod val="20000"/>
            <a:lumOff val="8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5080" rIns="0" bIns="5080" numCol="1" spcCol="1270" anchor="ctr" anchorCtr="0">
          <a:noAutofit/>
        </a:bodyPr>
        <a:lstStyle/>
        <a:p>
          <a:pPr marL="0" lvl="0" indent="0" algn="ctr" defTabSz="355600">
            <a:lnSpc>
              <a:spcPct val="90000"/>
            </a:lnSpc>
            <a:spcBef>
              <a:spcPct val="0"/>
            </a:spcBef>
            <a:spcAft>
              <a:spcPct val="35000"/>
            </a:spcAft>
            <a:buNone/>
          </a:pPr>
          <a:r>
            <a:rPr lang="es-ES" sz="800" b="1" i="0" u="none" kern="1200" dirty="0">
              <a:latin typeface="Arial" panose="020B0604020202020204" pitchFamily="34" charset="0"/>
              <a:cs typeface="Arial" panose="020B0604020202020204" pitchFamily="34" charset="0"/>
            </a:rPr>
            <a:t>Feb. – Jul. 2023 </a:t>
          </a:r>
          <a:endParaRPr lang="es-ES" sz="800" kern="1200" dirty="0">
            <a:latin typeface="Arial" panose="020B0604020202020204" pitchFamily="34" charset="0"/>
            <a:cs typeface="Arial" panose="020B0604020202020204" pitchFamily="34" charset="0"/>
          </a:endParaRPr>
        </a:p>
      </dsp:txBody>
      <dsp:txXfrm>
        <a:off x="3674180" y="133413"/>
        <a:ext cx="575216" cy="383477"/>
      </dsp:txXfrm>
    </dsp:sp>
    <dsp:sp modelId="{73460549-9402-40AF-A237-94E47ACFCE82}">
      <dsp:nvSpPr>
        <dsp:cNvPr id="0" name=""/>
        <dsp:cNvSpPr/>
      </dsp:nvSpPr>
      <dsp:spPr>
        <a:xfrm>
          <a:off x="4306917" y="133413"/>
          <a:ext cx="958693" cy="383477"/>
        </a:xfrm>
        <a:prstGeom prst="chevron">
          <a:avLst/>
        </a:prstGeom>
        <a:solidFill>
          <a:schemeClr val="accent5">
            <a:lumMod val="20000"/>
            <a:lumOff val="8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5080" rIns="0" bIns="5080" numCol="1" spcCol="1270" anchor="ctr" anchorCtr="0">
          <a:noAutofit/>
        </a:bodyPr>
        <a:lstStyle/>
        <a:p>
          <a:pPr marL="0" lvl="0" indent="0" algn="ctr" defTabSz="355600">
            <a:lnSpc>
              <a:spcPct val="90000"/>
            </a:lnSpc>
            <a:spcBef>
              <a:spcPct val="0"/>
            </a:spcBef>
            <a:spcAft>
              <a:spcPct val="35000"/>
            </a:spcAft>
            <a:buNone/>
          </a:pPr>
          <a:r>
            <a:rPr lang="es-ES" sz="800" b="1" i="0" u="none" kern="1200" dirty="0">
              <a:latin typeface="Arial" panose="020B0604020202020204" pitchFamily="34" charset="0"/>
              <a:cs typeface="Arial" panose="020B0604020202020204" pitchFamily="34" charset="0"/>
            </a:rPr>
            <a:t>Mayo – Jun. 2023</a:t>
          </a:r>
          <a:endParaRPr lang="es-ES" sz="800" kern="1200" dirty="0">
            <a:latin typeface="Arial" panose="020B0604020202020204" pitchFamily="34" charset="0"/>
            <a:cs typeface="Arial" panose="020B0604020202020204" pitchFamily="34" charset="0"/>
          </a:endParaRPr>
        </a:p>
      </dsp:txBody>
      <dsp:txXfrm>
        <a:off x="4498656" y="133413"/>
        <a:ext cx="575216" cy="383477"/>
      </dsp:txXfrm>
    </dsp:sp>
    <dsp:sp modelId="{922B65D7-32AC-4C2F-B119-D43E92E80CD2}">
      <dsp:nvSpPr>
        <dsp:cNvPr id="0" name=""/>
        <dsp:cNvSpPr/>
      </dsp:nvSpPr>
      <dsp:spPr>
        <a:xfrm>
          <a:off x="5131394" y="133413"/>
          <a:ext cx="958693" cy="383477"/>
        </a:xfrm>
        <a:prstGeom prst="chevron">
          <a:avLst/>
        </a:prstGeom>
        <a:solidFill>
          <a:schemeClr val="accent5">
            <a:lumMod val="20000"/>
            <a:lumOff val="8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5080" rIns="0" bIns="5080" numCol="1" spcCol="1270" anchor="ctr" anchorCtr="0">
          <a:noAutofit/>
        </a:bodyPr>
        <a:lstStyle/>
        <a:p>
          <a:pPr marL="0" lvl="0" indent="0" algn="ctr" defTabSz="355600">
            <a:lnSpc>
              <a:spcPct val="90000"/>
            </a:lnSpc>
            <a:spcBef>
              <a:spcPct val="0"/>
            </a:spcBef>
            <a:spcAft>
              <a:spcPct val="35000"/>
            </a:spcAft>
            <a:buNone/>
          </a:pPr>
          <a:r>
            <a:rPr lang="es-ES" sz="800" b="1" i="0" u="none" kern="1200" dirty="0">
              <a:latin typeface="Arial" panose="020B0604020202020204" pitchFamily="34" charset="0"/>
              <a:cs typeface="Arial" panose="020B0604020202020204" pitchFamily="34" charset="0"/>
            </a:rPr>
            <a:t>Nov. 2023</a:t>
          </a:r>
          <a:endParaRPr lang="es-ES" sz="800" kern="1200" dirty="0">
            <a:latin typeface="Arial" panose="020B0604020202020204" pitchFamily="34" charset="0"/>
            <a:cs typeface="Arial" panose="020B0604020202020204" pitchFamily="34" charset="0"/>
          </a:endParaRPr>
        </a:p>
      </dsp:txBody>
      <dsp:txXfrm>
        <a:off x="5323133" y="133413"/>
        <a:ext cx="575216" cy="383477"/>
      </dsp:txXfrm>
    </dsp:sp>
    <dsp:sp modelId="{1AA02F9F-AB96-4112-A913-6B11D592F0CB}">
      <dsp:nvSpPr>
        <dsp:cNvPr id="0" name=""/>
        <dsp:cNvSpPr/>
      </dsp:nvSpPr>
      <dsp:spPr>
        <a:xfrm>
          <a:off x="5955870" y="133413"/>
          <a:ext cx="958693" cy="383477"/>
        </a:xfrm>
        <a:prstGeom prst="chevron">
          <a:avLst/>
        </a:prstGeom>
        <a:solidFill>
          <a:schemeClr val="accent5">
            <a:lumMod val="20000"/>
            <a:lumOff val="8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4445" rIns="0" bIns="4445" numCol="1" spcCol="1270" anchor="ctr" anchorCtr="0">
          <a:noAutofit/>
        </a:bodyPr>
        <a:lstStyle/>
        <a:p>
          <a:pPr marL="0" lvl="0" indent="0" algn="ctr" defTabSz="311150">
            <a:lnSpc>
              <a:spcPct val="90000"/>
            </a:lnSpc>
            <a:spcBef>
              <a:spcPct val="0"/>
            </a:spcBef>
            <a:spcAft>
              <a:spcPct val="35000"/>
            </a:spcAft>
            <a:buNone/>
          </a:pPr>
          <a:endParaRPr lang="es-ES" sz="700" kern="1200" dirty="0">
            <a:latin typeface="Arial" panose="020B0604020202020204" pitchFamily="34" charset="0"/>
            <a:cs typeface="Arial" panose="020B0604020202020204" pitchFamily="34" charset="0"/>
          </a:endParaRPr>
        </a:p>
      </dsp:txBody>
      <dsp:txXfrm>
        <a:off x="6147609" y="133413"/>
        <a:ext cx="575216" cy="383477"/>
      </dsp:txXfrm>
    </dsp:sp>
    <dsp:sp modelId="{555BC7EE-3A32-401C-8004-2CD67F6AA883}">
      <dsp:nvSpPr>
        <dsp:cNvPr id="0" name=""/>
        <dsp:cNvSpPr/>
      </dsp:nvSpPr>
      <dsp:spPr>
        <a:xfrm>
          <a:off x="6780347" y="133413"/>
          <a:ext cx="958693" cy="383477"/>
        </a:xfrm>
        <a:prstGeom prst="chevron">
          <a:avLst/>
        </a:prstGeom>
        <a:solidFill>
          <a:schemeClr val="accent5">
            <a:lumMod val="20000"/>
            <a:lumOff val="8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4445" rIns="0" bIns="4445" numCol="1" spcCol="1270" anchor="ctr" anchorCtr="0">
          <a:noAutofit/>
        </a:bodyPr>
        <a:lstStyle/>
        <a:p>
          <a:pPr marL="0" lvl="0" indent="0" algn="ctr" defTabSz="311150">
            <a:lnSpc>
              <a:spcPct val="90000"/>
            </a:lnSpc>
            <a:spcBef>
              <a:spcPct val="0"/>
            </a:spcBef>
            <a:spcAft>
              <a:spcPct val="35000"/>
            </a:spcAft>
            <a:buNone/>
          </a:pPr>
          <a:endParaRPr lang="es-ES" sz="700" kern="1200" dirty="0">
            <a:latin typeface="Arial" panose="020B0604020202020204" pitchFamily="34" charset="0"/>
            <a:cs typeface="Arial" panose="020B0604020202020204" pitchFamily="34" charset="0"/>
          </a:endParaRPr>
        </a:p>
      </dsp:txBody>
      <dsp:txXfrm>
        <a:off x="6972086" y="133413"/>
        <a:ext cx="575216" cy="383477"/>
      </dsp:txXfrm>
    </dsp:sp>
    <dsp:sp modelId="{D459CB62-BA88-47D2-8914-5EC5ED90A742}">
      <dsp:nvSpPr>
        <dsp:cNvPr id="0" name=""/>
        <dsp:cNvSpPr/>
      </dsp:nvSpPr>
      <dsp:spPr>
        <a:xfrm>
          <a:off x="7604823" y="133413"/>
          <a:ext cx="958693" cy="383477"/>
        </a:xfrm>
        <a:prstGeom prst="chevron">
          <a:avLst/>
        </a:prstGeom>
        <a:solidFill>
          <a:schemeClr val="accent5">
            <a:lumMod val="20000"/>
            <a:lumOff val="8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4445" rIns="0" bIns="4445" numCol="1" spcCol="1270" anchor="ctr" anchorCtr="0">
          <a:noAutofit/>
        </a:bodyPr>
        <a:lstStyle/>
        <a:p>
          <a:pPr marL="0" lvl="0" indent="0" algn="ctr" defTabSz="311150">
            <a:lnSpc>
              <a:spcPct val="90000"/>
            </a:lnSpc>
            <a:spcBef>
              <a:spcPct val="0"/>
            </a:spcBef>
            <a:spcAft>
              <a:spcPct val="35000"/>
            </a:spcAft>
            <a:buNone/>
          </a:pPr>
          <a:endParaRPr lang="es-ES" sz="700" kern="1200" dirty="0">
            <a:latin typeface="Arial" panose="020B0604020202020204" pitchFamily="34" charset="0"/>
            <a:cs typeface="Arial" panose="020B0604020202020204" pitchFamily="34" charset="0"/>
          </a:endParaRPr>
        </a:p>
      </dsp:txBody>
      <dsp:txXfrm>
        <a:off x="7796562" y="133413"/>
        <a:ext cx="575216" cy="383477"/>
      </dsp:txXfrm>
    </dsp:sp>
    <dsp:sp modelId="{EA5E2252-13AD-4FB9-809C-6C27EBAD70A7}">
      <dsp:nvSpPr>
        <dsp:cNvPr id="0" name=""/>
        <dsp:cNvSpPr/>
      </dsp:nvSpPr>
      <dsp:spPr>
        <a:xfrm>
          <a:off x="8429300" y="133413"/>
          <a:ext cx="958693" cy="383477"/>
        </a:xfrm>
        <a:prstGeom prst="chevron">
          <a:avLst/>
        </a:prstGeom>
        <a:solidFill>
          <a:schemeClr val="accent5">
            <a:lumMod val="20000"/>
            <a:lumOff val="8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4445" rIns="0" bIns="4445" numCol="1" spcCol="1270" anchor="ctr" anchorCtr="0">
          <a:noAutofit/>
        </a:bodyPr>
        <a:lstStyle/>
        <a:p>
          <a:pPr marL="0" lvl="0" indent="0" algn="ctr" defTabSz="311150">
            <a:lnSpc>
              <a:spcPct val="90000"/>
            </a:lnSpc>
            <a:spcBef>
              <a:spcPct val="0"/>
            </a:spcBef>
            <a:spcAft>
              <a:spcPct val="35000"/>
            </a:spcAft>
            <a:buNone/>
          </a:pPr>
          <a:endParaRPr lang="es-ES" sz="700" kern="1200" dirty="0">
            <a:latin typeface="Arial" panose="020B0604020202020204" pitchFamily="34" charset="0"/>
            <a:cs typeface="Arial" panose="020B0604020202020204" pitchFamily="34" charset="0"/>
          </a:endParaRPr>
        </a:p>
      </dsp:txBody>
      <dsp:txXfrm>
        <a:off x="8621039" y="133413"/>
        <a:ext cx="575216" cy="383477"/>
      </dsp:txXfrm>
    </dsp:sp>
    <dsp:sp modelId="{2BF366CB-44EF-4FC8-8EEF-064399335293}">
      <dsp:nvSpPr>
        <dsp:cNvPr id="0" name=""/>
        <dsp:cNvSpPr/>
      </dsp:nvSpPr>
      <dsp:spPr>
        <a:xfrm>
          <a:off x="9253777" y="133413"/>
          <a:ext cx="958693" cy="383477"/>
        </a:xfrm>
        <a:prstGeom prst="chevron">
          <a:avLst/>
        </a:prstGeom>
        <a:solidFill>
          <a:schemeClr val="accent5">
            <a:lumMod val="20000"/>
            <a:lumOff val="8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4445" rIns="0" bIns="4445" numCol="1" spcCol="1270" anchor="ctr" anchorCtr="0">
          <a:noAutofit/>
        </a:bodyPr>
        <a:lstStyle/>
        <a:p>
          <a:pPr marL="0" lvl="0" indent="0" algn="ctr" defTabSz="311150">
            <a:lnSpc>
              <a:spcPct val="90000"/>
            </a:lnSpc>
            <a:spcBef>
              <a:spcPct val="0"/>
            </a:spcBef>
            <a:spcAft>
              <a:spcPct val="35000"/>
            </a:spcAft>
            <a:buNone/>
          </a:pPr>
          <a:endParaRPr lang="es-ES" sz="700" kern="1200" dirty="0">
            <a:latin typeface="Arial" panose="020B0604020202020204" pitchFamily="34" charset="0"/>
            <a:cs typeface="Arial" panose="020B0604020202020204" pitchFamily="34" charset="0"/>
          </a:endParaRPr>
        </a:p>
      </dsp:txBody>
      <dsp:txXfrm>
        <a:off x="9445516" y="133413"/>
        <a:ext cx="575216" cy="383477"/>
      </dsp:txXfrm>
    </dsp:sp>
    <dsp:sp modelId="{768C8D81-DB66-485F-AE64-8DC987BD79DE}">
      <dsp:nvSpPr>
        <dsp:cNvPr id="0" name=""/>
        <dsp:cNvSpPr/>
      </dsp:nvSpPr>
      <dsp:spPr>
        <a:xfrm>
          <a:off x="10078253" y="133413"/>
          <a:ext cx="958693" cy="383477"/>
        </a:xfrm>
        <a:prstGeom prst="chevron">
          <a:avLst/>
        </a:prstGeom>
        <a:solidFill>
          <a:schemeClr val="accent5">
            <a:lumMod val="20000"/>
            <a:lumOff val="8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4445" rIns="0" bIns="4445" numCol="1" spcCol="1270" anchor="ctr" anchorCtr="0">
          <a:noAutofit/>
        </a:bodyPr>
        <a:lstStyle/>
        <a:p>
          <a:pPr marL="0" lvl="0" indent="0" algn="ctr" defTabSz="311150">
            <a:lnSpc>
              <a:spcPct val="90000"/>
            </a:lnSpc>
            <a:spcBef>
              <a:spcPct val="0"/>
            </a:spcBef>
            <a:spcAft>
              <a:spcPct val="35000"/>
            </a:spcAft>
            <a:buNone/>
          </a:pPr>
          <a:endParaRPr lang="es-ES" sz="700" kern="1200" dirty="0">
            <a:latin typeface="Arial" panose="020B0604020202020204" pitchFamily="34" charset="0"/>
            <a:cs typeface="Arial" panose="020B0604020202020204" pitchFamily="34" charset="0"/>
          </a:endParaRPr>
        </a:p>
      </dsp:txBody>
      <dsp:txXfrm>
        <a:off x="10269992" y="133413"/>
        <a:ext cx="575216" cy="383477"/>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14015" cy="490410"/>
          </a:xfrm>
          <a:prstGeom prst="rect">
            <a:avLst/>
          </a:prstGeom>
        </p:spPr>
        <p:txBody>
          <a:bodyPr vert="horz" lIns="90800" tIns="45400" rIns="90800" bIns="45400" rtlCol="0"/>
          <a:lstStyle>
            <a:lvl1pPr algn="l">
              <a:defRPr sz="1200"/>
            </a:lvl1pPr>
          </a:lstStyle>
          <a:p>
            <a:endParaRPr lang="es-ES"/>
          </a:p>
        </p:txBody>
      </p:sp>
      <p:sp>
        <p:nvSpPr>
          <p:cNvPr id="3" name="Marcador de fecha 2"/>
          <p:cNvSpPr>
            <a:spLocks noGrp="1"/>
          </p:cNvSpPr>
          <p:nvPr>
            <p:ph type="dt" idx="1"/>
          </p:nvPr>
        </p:nvSpPr>
        <p:spPr>
          <a:xfrm>
            <a:off x="3809079" y="0"/>
            <a:ext cx="2914015" cy="490410"/>
          </a:xfrm>
          <a:prstGeom prst="rect">
            <a:avLst/>
          </a:prstGeom>
        </p:spPr>
        <p:txBody>
          <a:bodyPr vert="horz" lIns="90800" tIns="45400" rIns="90800" bIns="45400" rtlCol="0"/>
          <a:lstStyle>
            <a:lvl1pPr algn="r">
              <a:defRPr sz="1200"/>
            </a:lvl1pPr>
          </a:lstStyle>
          <a:p>
            <a:fld id="{3A9EDF00-0997-42F9-9A64-75AF4A60401C}" type="datetimeFigureOut">
              <a:rPr lang="es-ES" smtClean="0"/>
              <a:t>14/12/2022</a:t>
            </a:fld>
            <a:endParaRPr lang="es-ES"/>
          </a:p>
        </p:txBody>
      </p:sp>
      <p:sp>
        <p:nvSpPr>
          <p:cNvPr id="4" name="Marcador de imagen de diapositiva 3"/>
          <p:cNvSpPr>
            <a:spLocks noGrp="1" noRot="1" noChangeAspect="1"/>
          </p:cNvSpPr>
          <p:nvPr>
            <p:ph type="sldImg" idx="2"/>
          </p:nvPr>
        </p:nvSpPr>
        <p:spPr>
          <a:xfrm>
            <a:off x="430213" y="1220788"/>
            <a:ext cx="5864225" cy="3298825"/>
          </a:xfrm>
          <a:prstGeom prst="rect">
            <a:avLst/>
          </a:prstGeom>
          <a:noFill/>
          <a:ln w="12700">
            <a:solidFill>
              <a:prstClr val="black"/>
            </a:solidFill>
          </a:ln>
        </p:spPr>
        <p:txBody>
          <a:bodyPr vert="horz" lIns="90800" tIns="45400" rIns="90800" bIns="45400" rtlCol="0" anchor="ctr"/>
          <a:lstStyle/>
          <a:p>
            <a:endParaRPr lang="es-ES"/>
          </a:p>
        </p:txBody>
      </p:sp>
      <p:sp>
        <p:nvSpPr>
          <p:cNvPr id="5" name="Marcador de notas 4"/>
          <p:cNvSpPr>
            <a:spLocks noGrp="1"/>
          </p:cNvSpPr>
          <p:nvPr>
            <p:ph type="body" sz="quarter" idx="3"/>
          </p:nvPr>
        </p:nvSpPr>
        <p:spPr>
          <a:xfrm>
            <a:off x="672465" y="4703854"/>
            <a:ext cx="5379720" cy="3848606"/>
          </a:xfrm>
          <a:prstGeom prst="rect">
            <a:avLst/>
          </a:prstGeom>
        </p:spPr>
        <p:txBody>
          <a:bodyPr vert="horz" lIns="90800" tIns="45400" rIns="90800" bIns="4540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9283832"/>
            <a:ext cx="2914015" cy="490409"/>
          </a:xfrm>
          <a:prstGeom prst="rect">
            <a:avLst/>
          </a:prstGeom>
        </p:spPr>
        <p:txBody>
          <a:bodyPr vert="horz" lIns="90800" tIns="45400" rIns="90800" bIns="4540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09079" y="9283832"/>
            <a:ext cx="2914015" cy="490409"/>
          </a:xfrm>
          <a:prstGeom prst="rect">
            <a:avLst/>
          </a:prstGeom>
        </p:spPr>
        <p:txBody>
          <a:bodyPr vert="horz" lIns="90800" tIns="45400" rIns="90800" bIns="45400" rtlCol="0" anchor="b"/>
          <a:lstStyle>
            <a:lvl1pPr algn="r">
              <a:defRPr sz="1200"/>
            </a:lvl1pPr>
          </a:lstStyle>
          <a:p>
            <a:fld id="{87600B46-48FF-4614-A786-9E90D4AEFFD8}" type="slidenum">
              <a:rPr lang="es-ES" smtClean="0"/>
              <a:t>‹Nº›</a:t>
            </a:fld>
            <a:endParaRPr lang="es-ES"/>
          </a:p>
        </p:txBody>
      </p:sp>
    </p:spTree>
    <p:extLst>
      <p:ext uri="{BB962C8B-B14F-4D97-AF65-F5344CB8AC3E}">
        <p14:creationId xmlns:p14="http://schemas.microsoft.com/office/powerpoint/2010/main" val="2783852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posición de número de diapositiva 3"/>
          <p:cNvSpPr>
            <a:spLocks noGrp="1"/>
          </p:cNvSpPr>
          <p:nvPr>
            <p:ph type="sldNum" sz="quarter" idx="5"/>
          </p:nvPr>
        </p:nvSpPr>
        <p:spPr/>
        <p:txBody>
          <a:bodyPr rtlCol="0"/>
          <a:lstStyle/>
          <a:p>
            <a:pPr rtl="0"/>
            <a:fld id="{53D78A92-0141-4330-8F3E-FAADFAC23844}" type="slidenum">
              <a:rPr lang="es-ES" smtClean="0"/>
              <a:t>1</a:t>
            </a:fld>
            <a:endParaRPr lang="es-ES"/>
          </a:p>
        </p:txBody>
      </p:sp>
    </p:spTree>
    <p:extLst>
      <p:ext uri="{BB962C8B-B14F-4D97-AF65-F5344CB8AC3E}">
        <p14:creationId xmlns:p14="http://schemas.microsoft.com/office/powerpoint/2010/main" val="435673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7600B46-48FF-4614-A786-9E90D4AEFFD8}"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45519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Date Placeholder 2"/>
          <p:cNvSpPr>
            <a:spLocks noGrp="1"/>
          </p:cNvSpPr>
          <p:nvPr>
            <p:ph type="dt" sz="half" idx="10"/>
          </p:nvPr>
        </p:nvSpPr>
        <p:spPr/>
        <p:txBody>
          <a:bodyPr/>
          <a:lstStyle/>
          <a:p>
            <a:fld id="{B61BEF0D-F0BB-DE4B-95CE-6DB70DBA9567}" type="datetimeFigureOut">
              <a:rPr lang="en-US" dirty="0"/>
              <a:pPr/>
              <a:t>12/14/2022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12/14/2022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12/14/2022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12/14/2022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s-ES"/>
              <a:t>Haga clic para modificar el estilo de texto del patrón</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12/14/2022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s-ES"/>
              <a:t>Haga clic para modificar el estilo de título del patrón</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s-ES"/>
              <a:t>Haga clic para modificar el estilo de texto del patrón</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12/14/2022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Diapositiva de título con fecha">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1DAC5403-E1D0-4032-A9FE-410B2982643C}"/>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rtl="0"/>
            <a:endParaRPr lang="es-ES" noProof="0"/>
          </a:p>
        </p:txBody>
      </p:sp>
      <p:sp>
        <p:nvSpPr>
          <p:cNvPr id="12" name="Rectángulo 11">
            <a:extLst>
              <a:ext uri="{FF2B5EF4-FFF2-40B4-BE49-F238E27FC236}">
                <a16:creationId xmlns:a16="http://schemas.microsoft.com/office/drawing/2014/main" id="{D846C517-01CF-4924-81A5-DAD4CE0BFA6C}"/>
              </a:ext>
            </a:extLst>
          </p:cNvPr>
          <p:cNvSpPr/>
          <p:nvPr userDrawn="1"/>
        </p:nvSpPr>
        <p:spPr>
          <a:xfrm>
            <a:off x="129540" y="128016"/>
            <a:ext cx="11932920" cy="6601968"/>
          </a:xfrm>
          <a:prstGeom prst="rect">
            <a:avLst/>
          </a:prstGeom>
          <a:gradFill flip="none" rotWithShape="1">
            <a:gsLst>
              <a:gs pos="0">
                <a:schemeClr val="accent2">
                  <a:alpha val="70000"/>
                </a:schemeClr>
              </a:gs>
              <a:gs pos="100000">
                <a:schemeClr val="accent3">
                  <a:alpha val="70000"/>
                </a:schemeClr>
              </a:gs>
            </a:gsLst>
            <a:lin ang="0" scaled="1"/>
            <a:tileRect/>
          </a:gradFill>
          <a:ln w="12700" cap="flat">
            <a:noFill/>
            <a:prstDash val="solid"/>
            <a:miter/>
          </a:ln>
        </p:spPr>
        <p:txBody>
          <a:bodyPr rtlCol="0" anchor="ctr"/>
          <a:lstStyle/>
          <a:p>
            <a:pPr algn="l" rtl="0"/>
            <a:endParaRPr lang="es-ES" noProof="0"/>
          </a:p>
        </p:txBody>
      </p:sp>
      <p:sp>
        <p:nvSpPr>
          <p:cNvPr id="21" name="Marcador de texto 26">
            <a:extLst>
              <a:ext uri="{FF2B5EF4-FFF2-40B4-BE49-F238E27FC236}">
                <a16:creationId xmlns:a16="http://schemas.microsoft.com/office/drawing/2014/main" id="{E013E669-E15F-4096-81CC-6637C4A9F9E7}"/>
              </a:ext>
            </a:extLst>
          </p:cNvPr>
          <p:cNvSpPr>
            <a:spLocks noGrp="1"/>
          </p:cNvSpPr>
          <p:nvPr>
            <p:ph type="body" sz="quarter" idx="21" hasCustomPrompt="1"/>
          </p:nvPr>
        </p:nvSpPr>
        <p:spPr>
          <a:xfrm>
            <a:off x="3912235" y="1680191"/>
            <a:ext cx="4367531" cy="324417"/>
          </a:xfrm>
        </p:spPr>
        <p:txBody>
          <a:bodyPr rtlCol="0">
            <a:noAutofit/>
          </a:bodyPr>
          <a:lstStyle>
            <a:lvl1pPr marL="0" indent="0" algn="ctr">
              <a:buNone/>
              <a:defRPr sz="2000" b="1"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rtl="0"/>
            <a:r>
              <a:rPr lang="es-ES" noProof="0"/>
              <a:t>20XX</a:t>
            </a:r>
          </a:p>
        </p:txBody>
      </p:sp>
      <p:sp>
        <p:nvSpPr>
          <p:cNvPr id="2" name="Título 1">
            <a:extLst>
              <a:ext uri="{FF2B5EF4-FFF2-40B4-BE49-F238E27FC236}">
                <a16:creationId xmlns:a16="http://schemas.microsoft.com/office/drawing/2014/main" id="{199AD403-A15F-4A2F-B050-AB874136E732}"/>
              </a:ext>
            </a:extLst>
          </p:cNvPr>
          <p:cNvSpPr>
            <a:spLocks noGrp="1"/>
          </p:cNvSpPr>
          <p:nvPr>
            <p:ph type="title" hasCustomPrompt="1"/>
          </p:nvPr>
        </p:nvSpPr>
        <p:spPr>
          <a:xfrm>
            <a:off x="1037021" y="2107415"/>
            <a:ext cx="10117959" cy="2281355"/>
          </a:xfrm>
        </p:spPr>
        <p:txBody>
          <a:bodyPr rtlCol="0">
            <a:noAutofit/>
          </a:bodyPr>
          <a:lstStyle>
            <a:lvl1pPr algn="ctr">
              <a:defRPr sz="8000" b="0">
                <a:solidFill>
                  <a:schemeClr val="bg1"/>
                </a:solidFill>
              </a:defRPr>
            </a:lvl1pPr>
          </a:lstStyle>
          <a:p>
            <a:pPr rtl="0"/>
            <a:r>
              <a:rPr lang="es-ES" noProof="0"/>
              <a:t>PRESENTACIÓN</a:t>
            </a:r>
            <a:br>
              <a:rPr lang="es-ES" noProof="0"/>
            </a:br>
            <a:r>
              <a:rPr lang="es-ES" noProof="0"/>
              <a:t>TÍTULO</a:t>
            </a:r>
          </a:p>
        </p:txBody>
      </p:sp>
      <p:sp>
        <p:nvSpPr>
          <p:cNvPr id="23" name="Marcador de texto 26">
            <a:extLst>
              <a:ext uri="{FF2B5EF4-FFF2-40B4-BE49-F238E27FC236}">
                <a16:creationId xmlns:a16="http://schemas.microsoft.com/office/drawing/2014/main" id="{5BB088E3-63C1-423F-A939-150B8E1F87A7}"/>
              </a:ext>
            </a:extLst>
          </p:cNvPr>
          <p:cNvSpPr>
            <a:spLocks noGrp="1"/>
          </p:cNvSpPr>
          <p:nvPr>
            <p:ph type="body" sz="quarter" idx="20" hasCustomPrompt="1"/>
          </p:nvPr>
        </p:nvSpPr>
        <p:spPr>
          <a:xfrm>
            <a:off x="3912235" y="1333943"/>
            <a:ext cx="4367531" cy="324417"/>
          </a:xfrm>
        </p:spPr>
        <p:txBody>
          <a:bodyPr rtlCol="0">
            <a:noAutofit/>
          </a:bodyPr>
          <a:lstStyle>
            <a:lvl1pPr marL="0" indent="0" algn="ctr">
              <a:buNone/>
              <a:defRPr sz="23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rtl="0"/>
            <a:r>
              <a:rPr lang="es-ES" noProof="0"/>
              <a:t>Mes</a:t>
            </a:r>
          </a:p>
        </p:txBody>
      </p:sp>
      <p:sp>
        <p:nvSpPr>
          <p:cNvPr id="36" name="Marcador de texto 14">
            <a:extLst>
              <a:ext uri="{FF2B5EF4-FFF2-40B4-BE49-F238E27FC236}">
                <a16:creationId xmlns:a16="http://schemas.microsoft.com/office/drawing/2014/main" id="{2A3D73F7-77EC-4576-B541-20C032F462DC}"/>
              </a:ext>
            </a:extLst>
          </p:cNvPr>
          <p:cNvSpPr>
            <a:spLocks noGrp="1"/>
          </p:cNvSpPr>
          <p:nvPr userDrawn="1">
            <p:ph type="body" sz="quarter" idx="13" hasCustomPrompt="1"/>
          </p:nvPr>
        </p:nvSpPr>
        <p:spPr>
          <a:xfrm>
            <a:off x="1050857" y="4720037"/>
            <a:ext cx="10090287" cy="1101897"/>
          </a:xfrm>
        </p:spPr>
        <p:txBody>
          <a:bodyPr rtlCol="0">
            <a:noAutofit/>
          </a:bodyPr>
          <a:lstStyle>
            <a:lvl1pPr marL="0" indent="0" algn="ctr">
              <a:buNone/>
              <a:defRPr sz="3500" b="0" i="0">
                <a:solidFill>
                  <a:schemeClr val="bg2"/>
                </a:solidFill>
              </a:defRPr>
            </a:lvl1pPr>
          </a:lstStyle>
          <a:p>
            <a:pPr lvl="0" rtl="0"/>
            <a:r>
              <a:rPr lang="es-ES" noProof="0"/>
              <a:t>Presentación</a:t>
            </a:r>
            <a:br>
              <a:rPr lang="es-ES" noProof="0"/>
            </a:br>
            <a:r>
              <a:rPr lang="es-ES" noProof="0"/>
              <a:t>Consigna</a:t>
            </a:r>
          </a:p>
        </p:txBody>
      </p:sp>
      <p:sp>
        <p:nvSpPr>
          <p:cNvPr id="5" name="Rectángulo 4">
            <a:extLst>
              <a:ext uri="{FF2B5EF4-FFF2-40B4-BE49-F238E27FC236}">
                <a16:creationId xmlns:a16="http://schemas.microsoft.com/office/drawing/2014/main" id="{6691BBC0-FAFE-4A57-9925-6182B74C4CB1}"/>
              </a:ext>
            </a:extLst>
          </p:cNvPr>
          <p:cNvSpPr/>
          <p:nvPr userDrawn="1"/>
        </p:nvSpPr>
        <p:spPr>
          <a:xfrm>
            <a:off x="4879848" y="4453465"/>
            <a:ext cx="2432304" cy="64008"/>
          </a:xfrm>
          <a:prstGeom prst="rect">
            <a:avLst/>
          </a:prstGeom>
          <a:solidFill>
            <a:schemeClr val="bg2"/>
          </a:solidFill>
          <a:ln w="12700" cap="flat">
            <a:noFill/>
            <a:prstDash val="solid"/>
            <a:miter/>
          </a:ln>
        </p:spPr>
        <p:txBody>
          <a:bodyPr rtlCol="0" anchor="ctr"/>
          <a:lstStyle/>
          <a:p>
            <a:pPr algn="l" rtl="0"/>
            <a:endParaRPr lang="es-ES" noProof="0"/>
          </a:p>
        </p:txBody>
      </p:sp>
    </p:spTree>
    <p:extLst>
      <p:ext uri="{BB962C8B-B14F-4D97-AF65-F5344CB8AC3E}">
        <p14:creationId xmlns:p14="http://schemas.microsoft.com/office/powerpoint/2010/main" val="26018507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4" name="Freeform 6"/>
          <p:cNvSpPr>
            <a:spLocks/>
          </p:cNvSpPr>
          <p:nvPr/>
        </p:nvSpPr>
        <p:spPr bwMode="auto">
          <a:xfrm>
            <a:off x="-12700" y="-7938"/>
            <a:ext cx="1221740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latin typeface="+mn-lt"/>
            </a:endParaRPr>
          </a:p>
        </p:txBody>
      </p:sp>
      <p:sp>
        <p:nvSpPr>
          <p:cNvPr id="5" name="Freeform 7"/>
          <p:cNvSpPr>
            <a:spLocks/>
          </p:cNvSpPr>
          <p:nvPr/>
        </p:nvSpPr>
        <p:spPr bwMode="auto">
          <a:xfrm>
            <a:off x="5842000" y="-7938"/>
            <a:ext cx="63500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latin typeface="+mn-lt"/>
            </a:endParaRPr>
          </a:p>
        </p:txBody>
      </p:sp>
      <p:sp>
        <p:nvSpPr>
          <p:cNvPr id="9" name="Title 8"/>
          <p:cNvSpPr>
            <a:spLocks noGrp="1"/>
          </p:cNvSpPr>
          <p:nvPr>
            <p:ph type="ctrTitle"/>
          </p:nvPr>
        </p:nvSpPr>
        <p:spPr>
          <a:xfrm>
            <a:off x="711200" y="1371600"/>
            <a:ext cx="10468864"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s-ES" dirty="0"/>
              <a:t>Haga clic para modificar el estilo de título del patrón</a:t>
            </a:r>
            <a:endParaRPr lang="en-US" dirty="0"/>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s-ES"/>
              <a:t>Haga clic para modificar el estilo de subtítulo del patrón</a:t>
            </a:r>
            <a:endParaRPr lang="en-US"/>
          </a:p>
        </p:txBody>
      </p:sp>
      <p:sp>
        <p:nvSpPr>
          <p:cNvPr id="10" name="Date Placeholder 29"/>
          <p:cNvSpPr>
            <a:spLocks noGrp="1"/>
          </p:cNvSpPr>
          <p:nvPr>
            <p:ph type="dt" sz="half" idx="10"/>
          </p:nvPr>
        </p:nvSpPr>
        <p:spPr/>
        <p:txBody>
          <a:bodyPr/>
          <a:lstStyle>
            <a:lvl1pPr>
              <a:defRPr/>
            </a:lvl1pPr>
          </a:lstStyle>
          <a:p>
            <a:fld id="{B61BEF0D-F0BB-DE4B-95CE-6DB70DBA9567}" type="datetimeFigureOut">
              <a:rPr lang="en-US" smtClean="0"/>
              <a:pPr/>
              <a:t>12/14/2022</a:t>
            </a:fld>
            <a:endParaRPr lang="en-US" dirty="0"/>
          </a:p>
        </p:txBody>
      </p:sp>
      <p:sp>
        <p:nvSpPr>
          <p:cNvPr id="11" name="Footer Placeholder 18"/>
          <p:cNvSpPr>
            <a:spLocks noGrp="1"/>
          </p:cNvSpPr>
          <p:nvPr>
            <p:ph type="ftr" sz="quarter" idx="11"/>
          </p:nvPr>
        </p:nvSpPr>
        <p:spPr/>
        <p:txBody>
          <a:bodyPr/>
          <a:lstStyle>
            <a:lvl1pPr>
              <a:defRPr/>
            </a:lvl1pPr>
          </a:lstStyle>
          <a:p>
            <a:endParaRPr lang="en-US" dirty="0"/>
          </a:p>
        </p:txBody>
      </p:sp>
      <p:sp>
        <p:nvSpPr>
          <p:cNvPr id="12" name="Slide Number Placeholder 26"/>
          <p:cNvSpPr>
            <a:spLocks noGrp="1"/>
          </p:cNvSpPr>
          <p:nvPr>
            <p:ph type="sldNum" sz="quarter" idx="12"/>
          </p:nvPr>
        </p:nvSpPr>
        <p:spPr/>
        <p:txBody>
          <a:bodyPr/>
          <a:lstStyle>
            <a:lvl1pPr>
              <a:defRPr/>
            </a:lvl1pPr>
          </a:lstStyle>
          <a:p>
            <a:fld id="{D57F1E4F-1CFF-5643-939E-217C01CDF565}" type="slidenum">
              <a:rPr lang="en-US" smtClean="0"/>
              <a:pPr/>
              <a:t>‹Nº›</a:t>
            </a:fld>
            <a:endParaRPr lang="en-US" dirty="0"/>
          </a:p>
        </p:txBody>
      </p:sp>
      <p:sp>
        <p:nvSpPr>
          <p:cNvPr id="13" name="Título 1">
            <a:extLst>
              <a:ext uri="{FF2B5EF4-FFF2-40B4-BE49-F238E27FC236}">
                <a16:creationId xmlns:a16="http://schemas.microsoft.com/office/drawing/2014/main" id="{CE8327AC-F4BA-4AE7-ADC8-28C8D73E6D96}"/>
              </a:ext>
            </a:extLst>
          </p:cNvPr>
          <p:cNvSpPr txBox="1">
            <a:spLocks/>
          </p:cNvSpPr>
          <p:nvPr/>
        </p:nvSpPr>
        <p:spPr bwMode="auto">
          <a:xfrm>
            <a:off x="700005" y="967365"/>
            <a:ext cx="10905067"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spcBef>
                <a:spcPct val="20000"/>
              </a:spcBef>
              <a:buClr>
                <a:srgbClr val="FFC000"/>
              </a:buClr>
              <a:buSzPct val="95000"/>
              <a:defRPr/>
            </a:pPr>
            <a:br>
              <a:rPr lang="en-US" sz="2800" dirty="0">
                <a:solidFill>
                  <a:schemeClr val="accent1">
                    <a:lumMod val="75000"/>
                  </a:schemeClr>
                </a:solidFill>
                <a:ea typeface="+mn-ea"/>
                <a:cs typeface="+mn-cs"/>
              </a:rPr>
            </a:br>
            <a:endParaRPr lang="en-GB" sz="1600" b="1"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995405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9"/>
          <p:cNvSpPr>
            <a:spLocks noGrp="1"/>
          </p:cNvSpPr>
          <p:nvPr>
            <p:ph type="dt" sz="half" idx="10"/>
          </p:nvPr>
        </p:nvSpPr>
        <p:spPr/>
        <p:txBody>
          <a:bodyPr/>
          <a:lstStyle>
            <a:lvl1pPr>
              <a:defRPr/>
            </a:lvl1pPr>
          </a:lstStyle>
          <a:p>
            <a:fld id="{B61BEF0D-F0BB-DE4B-95CE-6DB70DBA9567}" type="datetimeFigureOut">
              <a:rPr lang="en-US" smtClean="0"/>
              <a:pPr/>
              <a:t>12/14/2022</a:t>
            </a:fld>
            <a:endParaRPr lang="en-US" dirty="0"/>
          </a:p>
        </p:txBody>
      </p:sp>
      <p:sp>
        <p:nvSpPr>
          <p:cNvPr id="5" name="Footer Placeholder 21"/>
          <p:cNvSpPr>
            <a:spLocks noGrp="1"/>
          </p:cNvSpPr>
          <p:nvPr>
            <p:ph type="ftr" sz="quarter" idx="11"/>
          </p:nvPr>
        </p:nvSpPr>
        <p:spPr/>
        <p:txBody>
          <a:bodyPr/>
          <a:lstStyle>
            <a:lvl1pPr>
              <a:defRPr/>
            </a:lvl1pPr>
          </a:lstStyle>
          <a:p>
            <a:endParaRPr lang="en-US" dirty="0"/>
          </a:p>
        </p:txBody>
      </p:sp>
      <p:sp>
        <p:nvSpPr>
          <p:cNvPr id="6" name="Slide Number Placeholder 17"/>
          <p:cNvSpPr>
            <a:spLocks noGrp="1"/>
          </p:cNvSpPr>
          <p:nvPr>
            <p:ph type="sldNum" sz="quarter" idx="12"/>
          </p:nvPr>
        </p:nvSpPr>
        <p:spPr/>
        <p:txBody>
          <a:bodyPr/>
          <a:lstStyle>
            <a:lvl1pPr>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058640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grpSp>
        <p:nvGrpSpPr>
          <p:cNvPr id="6" name="Group 1"/>
          <p:cNvGrpSpPr>
            <a:grpSpLocks/>
          </p:cNvGrpSpPr>
          <p:nvPr/>
        </p:nvGrpSpPr>
        <p:grpSpPr bwMode="auto">
          <a:xfrm>
            <a:off x="-25398" y="203200"/>
            <a:ext cx="12240684" cy="647700"/>
            <a:chOff x="-19045" y="216550"/>
            <a:chExt cx="9180548" cy="649224"/>
          </a:xfrm>
        </p:grpSpPr>
        <p:sp>
          <p:nvSpPr>
            <p:cNvPr id="7"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latin typeface="+mn-lt"/>
              </a:endParaRPr>
            </a:p>
          </p:txBody>
        </p:sp>
        <p:sp>
          <p:nvSpPr>
            <p:cNvPr id="8"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latin typeface="+mn-lt"/>
              </a:endParaRPr>
            </a:p>
          </p:txBody>
        </p:sp>
      </p:grpSp>
      <p:sp>
        <p:nvSpPr>
          <p:cNvPr id="4" name="Freeform 6"/>
          <p:cNvSpPr>
            <a:spLocks/>
          </p:cNvSpPr>
          <p:nvPr/>
        </p:nvSpPr>
        <p:spPr bwMode="auto">
          <a:xfrm>
            <a:off x="-24680" y="-27384"/>
            <a:ext cx="1221740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latin typeface="+mn-lt"/>
            </a:endParaRPr>
          </a:p>
        </p:txBody>
      </p:sp>
      <p:sp>
        <p:nvSpPr>
          <p:cNvPr id="5" name="Freeform 7"/>
          <p:cNvSpPr>
            <a:spLocks/>
          </p:cNvSpPr>
          <p:nvPr/>
        </p:nvSpPr>
        <p:spPr bwMode="auto">
          <a:xfrm>
            <a:off x="5842000" y="-7938"/>
            <a:ext cx="63500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latin typeface="+mn-lt"/>
            </a:endParaRPr>
          </a:p>
        </p:txBody>
      </p:sp>
      <p:sp>
        <p:nvSpPr>
          <p:cNvPr id="2" name="Title 1"/>
          <p:cNvSpPr>
            <a:spLocks noGrp="1"/>
          </p:cNvSpPr>
          <p:nvPr>
            <p:ph type="title"/>
          </p:nvPr>
        </p:nvSpPr>
        <p:spPr>
          <a:xfrm>
            <a:off x="707136" y="1316736"/>
            <a:ext cx="103632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s-ES"/>
              <a:t>Haga clic para modificar el estilo de título del patrón</a:t>
            </a:r>
            <a:endParaRPr lang="en-US"/>
          </a:p>
        </p:txBody>
      </p:sp>
      <p:sp>
        <p:nvSpPr>
          <p:cNvPr id="3" name="Text Placeholder 2"/>
          <p:cNvSpPr>
            <a:spLocks noGrp="1"/>
          </p:cNvSpPr>
          <p:nvPr>
            <p:ph type="body" idx="1"/>
          </p:nvPr>
        </p:nvSpPr>
        <p:spPr>
          <a:xfrm>
            <a:off x="707136" y="2704664"/>
            <a:ext cx="103632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s-ES"/>
              <a:t>Haga clic para modificar el estilo de texto del patrón</a:t>
            </a:r>
          </a:p>
        </p:txBody>
      </p:sp>
      <p:sp>
        <p:nvSpPr>
          <p:cNvPr id="9" name="Date Placeholder 3"/>
          <p:cNvSpPr>
            <a:spLocks noGrp="1"/>
          </p:cNvSpPr>
          <p:nvPr>
            <p:ph type="dt" sz="half" idx="10"/>
          </p:nvPr>
        </p:nvSpPr>
        <p:spPr/>
        <p:txBody>
          <a:bodyPr/>
          <a:lstStyle>
            <a:lvl1pPr>
              <a:defRPr/>
            </a:lvl1pPr>
          </a:lstStyle>
          <a:p>
            <a:fld id="{B61BEF0D-F0BB-DE4B-95CE-6DB70DBA9567}" type="datetimeFigureOut">
              <a:rPr lang="en-US" smtClean="0"/>
              <a:pPr/>
              <a:t>12/14/2022</a:t>
            </a:fld>
            <a:endParaRPr lang="en-US" dirty="0"/>
          </a:p>
        </p:txBody>
      </p:sp>
      <p:sp>
        <p:nvSpPr>
          <p:cNvPr id="10" name="Footer Placeholder 4"/>
          <p:cNvSpPr>
            <a:spLocks noGrp="1"/>
          </p:cNvSpPr>
          <p:nvPr>
            <p:ph type="ftr" sz="quarter" idx="11"/>
          </p:nvPr>
        </p:nvSpPr>
        <p:spPr/>
        <p:txBody>
          <a:bodyPr/>
          <a:lstStyle>
            <a:lvl1pPr>
              <a:defRPr/>
            </a:lvl1pPr>
          </a:lstStyle>
          <a:p>
            <a:endParaRPr lang="en-US" dirty="0"/>
          </a:p>
        </p:txBody>
      </p:sp>
      <p:sp>
        <p:nvSpPr>
          <p:cNvPr id="11" name="Slide Number Placeholder 5"/>
          <p:cNvSpPr>
            <a:spLocks noGrp="1"/>
          </p:cNvSpPr>
          <p:nvPr>
            <p:ph type="sldNum" sz="quarter" idx="12"/>
          </p:nvPr>
        </p:nvSpPr>
        <p:spPr/>
        <p:txBody>
          <a:bodyPr/>
          <a:lstStyle>
            <a:lvl1pPr>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034938598"/>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Date Placeholder 9"/>
          <p:cNvSpPr>
            <a:spLocks noGrp="1"/>
          </p:cNvSpPr>
          <p:nvPr>
            <p:ph type="dt" sz="half" idx="10"/>
          </p:nvPr>
        </p:nvSpPr>
        <p:spPr/>
        <p:txBody>
          <a:bodyPr/>
          <a:lstStyle>
            <a:lvl1pPr>
              <a:defRPr/>
            </a:lvl1pPr>
          </a:lstStyle>
          <a:p>
            <a:fld id="{B61BEF0D-F0BB-DE4B-95CE-6DB70DBA9567}" type="datetimeFigureOut">
              <a:rPr lang="en-US" smtClean="0"/>
              <a:pPr/>
              <a:t>12/14/2022</a:t>
            </a:fld>
            <a:endParaRPr lang="en-US" dirty="0"/>
          </a:p>
        </p:txBody>
      </p:sp>
      <p:sp>
        <p:nvSpPr>
          <p:cNvPr id="6" name="Footer Placeholder 21"/>
          <p:cNvSpPr>
            <a:spLocks noGrp="1"/>
          </p:cNvSpPr>
          <p:nvPr>
            <p:ph type="ftr" sz="quarter" idx="11"/>
          </p:nvPr>
        </p:nvSpPr>
        <p:spPr/>
        <p:txBody>
          <a:bodyPr/>
          <a:lstStyle>
            <a:lvl1pPr>
              <a:defRPr/>
            </a:lvl1pPr>
          </a:lstStyle>
          <a:p>
            <a:endParaRPr lang="en-US" dirty="0"/>
          </a:p>
        </p:txBody>
      </p:sp>
      <p:sp>
        <p:nvSpPr>
          <p:cNvPr id="7" name="Slide Number Placeholder 17"/>
          <p:cNvSpPr>
            <a:spLocks noGrp="1"/>
          </p:cNvSpPr>
          <p:nvPr>
            <p:ph type="sldNum" sz="quarter" idx="12"/>
          </p:nvPr>
        </p:nvSpPr>
        <p:spPr/>
        <p:txBody>
          <a:bodyPr/>
          <a:lstStyle>
            <a:lvl1pPr>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051085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lvl1pPr>
              <a:defRPr/>
            </a:lvl1p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s-ES"/>
              <a:t>Haga clic para modificar el estilo de texto del patrón</a:t>
            </a:r>
          </a:p>
        </p:txBody>
      </p:sp>
      <p:sp>
        <p:nvSpPr>
          <p:cNvPr id="4" name="Text Placeholder 3"/>
          <p:cNvSpPr>
            <a:spLocks noGrp="1"/>
          </p:cNvSpPr>
          <p:nvPr>
            <p:ph type="body" sz="half" idx="3"/>
          </p:nvPr>
        </p:nvSpPr>
        <p:spPr>
          <a:xfrm>
            <a:off x="6193369" y="1859760"/>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s-ES"/>
              <a:t>Haga clic para modificar el estilo de texto del patrón</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Content Placeholder 5"/>
          <p:cNvSpPr>
            <a:spLocks noGrp="1"/>
          </p:cNvSpPr>
          <p:nvPr>
            <p:ph sz="quarter" idx="4"/>
          </p:nvPr>
        </p:nvSpPr>
        <p:spPr>
          <a:xfrm>
            <a:off x="6193369" y="2514600"/>
            <a:ext cx="5389033" cy="3845720"/>
          </a:xfrm>
        </p:spPr>
        <p:txBody>
          <a:bodyPr tIns="0"/>
          <a:lstStyle>
            <a:lvl1pPr>
              <a:defRPr sz="2200"/>
            </a:lvl1pPr>
            <a:lvl2pPr>
              <a:defRPr sz="2000"/>
            </a:lvl2pPr>
            <a:lvl3pPr>
              <a:defRPr sz="1800"/>
            </a:lvl3pPr>
            <a:lvl4pPr>
              <a:defRPr sz="1600"/>
            </a:lvl4pPr>
            <a:lvl5pPr>
              <a:defRPr sz="16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9"/>
          <p:cNvSpPr>
            <a:spLocks noGrp="1"/>
          </p:cNvSpPr>
          <p:nvPr>
            <p:ph type="dt" sz="half" idx="10"/>
          </p:nvPr>
        </p:nvSpPr>
        <p:spPr/>
        <p:txBody>
          <a:bodyPr/>
          <a:lstStyle>
            <a:lvl1pPr>
              <a:defRPr/>
            </a:lvl1pPr>
          </a:lstStyle>
          <a:p>
            <a:fld id="{B61BEF0D-F0BB-DE4B-95CE-6DB70DBA9567}" type="datetimeFigureOut">
              <a:rPr lang="en-US" smtClean="0"/>
              <a:pPr/>
              <a:t>12/14/2022</a:t>
            </a:fld>
            <a:endParaRPr lang="en-US" dirty="0"/>
          </a:p>
        </p:txBody>
      </p:sp>
      <p:sp>
        <p:nvSpPr>
          <p:cNvPr id="8" name="Footer Placeholder 21"/>
          <p:cNvSpPr>
            <a:spLocks noGrp="1"/>
          </p:cNvSpPr>
          <p:nvPr>
            <p:ph type="ftr" sz="quarter" idx="11"/>
          </p:nvPr>
        </p:nvSpPr>
        <p:spPr/>
        <p:txBody>
          <a:bodyPr/>
          <a:lstStyle>
            <a:lvl1pPr>
              <a:defRPr/>
            </a:lvl1pPr>
          </a:lstStyle>
          <a:p>
            <a:endParaRPr lang="en-US" dirty="0"/>
          </a:p>
        </p:txBody>
      </p:sp>
      <p:sp>
        <p:nvSpPr>
          <p:cNvPr id="9" name="Slide Number Placeholder 17"/>
          <p:cNvSpPr>
            <a:spLocks noGrp="1"/>
          </p:cNvSpPr>
          <p:nvPr>
            <p:ph type="sldNum" sz="quarter" idx="12"/>
          </p:nvPr>
        </p:nvSpPr>
        <p:spPr/>
        <p:txBody>
          <a:bodyPr/>
          <a:lstStyle>
            <a:lvl1pPr>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5897342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s-ES"/>
              <a:t>Haga clic para modificar el estilo de título del patrón</a:t>
            </a:r>
            <a:endParaRPr lang="en-US"/>
          </a:p>
        </p:txBody>
      </p:sp>
      <p:sp>
        <p:nvSpPr>
          <p:cNvPr id="3" name="Date Placeholder 9"/>
          <p:cNvSpPr>
            <a:spLocks noGrp="1"/>
          </p:cNvSpPr>
          <p:nvPr>
            <p:ph type="dt" sz="half" idx="10"/>
          </p:nvPr>
        </p:nvSpPr>
        <p:spPr/>
        <p:txBody>
          <a:bodyPr/>
          <a:lstStyle>
            <a:lvl1pPr>
              <a:defRPr/>
            </a:lvl1pPr>
          </a:lstStyle>
          <a:p>
            <a:fld id="{B61BEF0D-F0BB-DE4B-95CE-6DB70DBA9567}" type="datetimeFigureOut">
              <a:rPr lang="en-US" smtClean="0"/>
              <a:pPr/>
              <a:t>12/14/2022</a:t>
            </a:fld>
            <a:endParaRPr lang="en-US" dirty="0"/>
          </a:p>
        </p:txBody>
      </p:sp>
      <p:sp>
        <p:nvSpPr>
          <p:cNvPr id="4" name="Footer Placeholder 21"/>
          <p:cNvSpPr>
            <a:spLocks noGrp="1"/>
          </p:cNvSpPr>
          <p:nvPr>
            <p:ph type="ftr" sz="quarter" idx="11"/>
          </p:nvPr>
        </p:nvSpPr>
        <p:spPr/>
        <p:txBody>
          <a:bodyPr/>
          <a:lstStyle>
            <a:lvl1pPr>
              <a:defRPr/>
            </a:lvl1pPr>
          </a:lstStyle>
          <a:p>
            <a:endParaRPr lang="en-US" dirty="0"/>
          </a:p>
        </p:txBody>
      </p:sp>
      <p:sp>
        <p:nvSpPr>
          <p:cNvPr id="5" name="Slide Number Placeholder 17"/>
          <p:cNvSpPr>
            <a:spLocks noGrp="1"/>
          </p:cNvSpPr>
          <p:nvPr>
            <p:ph type="sldNum" sz="quarter" idx="12"/>
          </p:nvPr>
        </p:nvSpPr>
        <p:spPr/>
        <p:txBody>
          <a:bodyPr/>
          <a:lstStyle>
            <a:lvl1pPr>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1076329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fld id="{B61BEF0D-F0BB-DE4B-95CE-6DB70DBA9567}" type="datetimeFigureOut">
              <a:rPr lang="en-US" smtClean="0"/>
              <a:pPr/>
              <a:t>12/14/2022</a:t>
            </a:fld>
            <a:endParaRPr lang="en-US" dirty="0"/>
          </a:p>
        </p:txBody>
      </p:sp>
      <p:sp>
        <p:nvSpPr>
          <p:cNvPr id="3" name="Footer Placeholder 21"/>
          <p:cNvSpPr>
            <a:spLocks noGrp="1"/>
          </p:cNvSpPr>
          <p:nvPr>
            <p:ph type="ftr" sz="quarter" idx="11"/>
          </p:nvPr>
        </p:nvSpPr>
        <p:spPr/>
        <p:txBody>
          <a:bodyPr/>
          <a:lstStyle>
            <a:lvl1pPr>
              <a:defRPr/>
            </a:lvl1pPr>
          </a:lstStyle>
          <a:p>
            <a:endParaRPr lang="en-US" dirty="0"/>
          </a:p>
        </p:txBody>
      </p:sp>
      <p:sp>
        <p:nvSpPr>
          <p:cNvPr id="4" name="Slide Number Placeholder 17"/>
          <p:cNvSpPr>
            <a:spLocks noGrp="1"/>
          </p:cNvSpPr>
          <p:nvPr>
            <p:ph type="sldNum" sz="quarter" idx="12"/>
          </p:nvPr>
        </p:nvSpPr>
        <p:spPr/>
        <p:txBody>
          <a:bodyPr/>
          <a:lstStyle>
            <a:lvl1pPr>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4593678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s-ES"/>
              <a:t>Haga clic para modificar el estilo de título del patrón</a:t>
            </a:r>
            <a:endParaRPr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s-ES"/>
              <a:t>Haga clic para modificar el estilo de texto del patrón</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Date Placeholder 9"/>
          <p:cNvSpPr>
            <a:spLocks noGrp="1"/>
          </p:cNvSpPr>
          <p:nvPr>
            <p:ph type="dt" sz="half" idx="10"/>
          </p:nvPr>
        </p:nvSpPr>
        <p:spPr/>
        <p:txBody>
          <a:bodyPr/>
          <a:lstStyle>
            <a:lvl1pPr>
              <a:defRPr/>
            </a:lvl1pPr>
          </a:lstStyle>
          <a:p>
            <a:fld id="{B61BEF0D-F0BB-DE4B-95CE-6DB70DBA9567}" type="datetimeFigureOut">
              <a:rPr lang="en-US" smtClean="0"/>
              <a:pPr/>
              <a:t>12/14/2022</a:t>
            </a:fld>
            <a:endParaRPr lang="en-US" dirty="0"/>
          </a:p>
        </p:txBody>
      </p:sp>
      <p:sp>
        <p:nvSpPr>
          <p:cNvPr id="6" name="Footer Placeholder 21"/>
          <p:cNvSpPr>
            <a:spLocks noGrp="1"/>
          </p:cNvSpPr>
          <p:nvPr>
            <p:ph type="ftr" sz="quarter" idx="11"/>
          </p:nvPr>
        </p:nvSpPr>
        <p:spPr/>
        <p:txBody>
          <a:bodyPr/>
          <a:lstStyle>
            <a:lvl1pPr>
              <a:defRPr/>
            </a:lvl1pPr>
          </a:lstStyle>
          <a:p>
            <a:endParaRPr lang="en-US" dirty="0"/>
          </a:p>
        </p:txBody>
      </p:sp>
      <p:sp>
        <p:nvSpPr>
          <p:cNvPr id="7" name="Slide Number Placeholder 17"/>
          <p:cNvSpPr>
            <a:spLocks noGrp="1"/>
          </p:cNvSpPr>
          <p:nvPr>
            <p:ph type="sldNum" sz="quarter" idx="12"/>
          </p:nvPr>
        </p:nvSpPr>
        <p:spPr/>
        <p:txBody>
          <a:bodyPr/>
          <a:lstStyle>
            <a:lvl1pPr>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1107956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5" name="Freeform 6"/>
          <p:cNvSpPr>
            <a:spLocks/>
          </p:cNvSpPr>
          <p:nvPr/>
        </p:nvSpPr>
        <p:spPr bwMode="auto">
          <a:xfrm>
            <a:off x="-12700" y="-7938"/>
            <a:ext cx="1221740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latin typeface="+mn-lt"/>
            </a:endParaRPr>
          </a:p>
        </p:txBody>
      </p:sp>
      <p:sp>
        <p:nvSpPr>
          <p:cNvPr id="6" name="Freeform 7"/>
          <p:cNvSpPr>
            <a:spLocks/>
          </p:cNvSpPr>
          <p:nvPr/>
        </p:nvSpPr>
        <p:spPr bwMode="auto">
          <a:xfrm>
            <a:off x="5842000" y="-7938"/>
            <a:ext cx="63500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latin typeface="+mn-lt"/>
            </a:endParaRPr>
          </a:p>
        </p:txBody>
      </p:sp>
      <p:grpSp>
        <p:nvGrpSpPr>
          <p:cNvPr id="7" name="Group 1"/>
          <p:cNvGrpSpPr>
            <a:grpSpLocks/>
          </p:cNvGrpSpPr>
          <p:nvPr/>
        </p:nvGrpSpPr>
        <p:grpSpPr bwMode="auto">
          <a:xfrm>
            <a:off x="-25398" y="203200"/>
            <a:ext cx="12240684" cy="647700"/>
            <a:chOff x="-19045" y="216550"/>
            <a:chExt cx="9180548" cy="649224"/>
          </a:xfrm>
        </p:grpSpPr>
        <p:sp>
          <p:nvSpPr>
            <p:cNvPr id="8"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latin typeface="+mn-lt"/>
              </a:endParaRPr>
            </a:p>
          </p:txBody>
        </p:sp>
        <p:sp>
          <p:nvSpPr>
            <p:cNvPr id="9"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latin typeface="+mn-lt"/>
              </a:endParaRPr>
            </a:p>
          </p:txBody>
        </p:sp>
      </p:grpSp>
      <p:sp>
        <p:nvSpPr>
          <p:cNvPr id="10" name="Snip and Round Single Corner Rectangle 8"/>
          <p:cNvSpPr/>
          <p:nvPr/>
        </p:nvSpPr>
        <p:spPr>
          <a:xfrm rot="420000" flipV="1">
            <a:off x="4220633" y="1108075"/>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11" name="Right Triangle 11"/>
          <p:cNvSpPr/>
          <p:nvPr/>
        </p:nvSpPr>
        <p:spPr>
          <a:xfrm rot="420000" flipV="1">
            <a:off x="10672236" y="5359403"/>
            <a:ext cx="207433"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12"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latin typeface="+mn-lt"/>
            </a:endParaRPr>
          </a:p>
        </p:txBody>
      </p:sp>
      <p:sp>
        <p:nvSpPr>
          <p:cNvPr id="13" name="Freeform 10"/>
          <p:cNvSpPr>
            <a:spLocks/>
          </p:cNvSpPr>
          <p:nvPr/>
        </p:nvSpPr>
        <p:spPr bwMode="auto">
          <a:xfrm flipV="1">
            <a:off x="5842000" y="6219828"/>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latin typeface="+mn-lt"/>
            </a:endParaRPr>
          </a:p>
        </p:txBody>
      </p:sp>
      <p:sp>
        <p:nvSpPr>
          <p:cNvPr id="2" name="Title 1"/>
          <p:cNvSpPr>
            <a:spLocks noGrp="1"/>
          </p:cNvSpPr>
          <p:nvPr>
            <p:ph type="title"/>
          </p:nvPr>
        </p:nvSpPr>
        <p:spPr>
          <a:xfrm>
            <a:off x="812800" y="1176999"/>
            <a:ext cx="2950464" cy="1582621"/>
          </a:xfrm>
        </p:spPr>
        <p:txBody>
          <a:bodyPr lIns="45720" rIns="45720" bIns="45720"/>
          <a:lstStyle>
            <a:lvl1pPr algn="l">
              <a:buNone/>
              <a:defRPr sz="2000" b="1">
                <a:solidFill>
                  <a:schemeClr val="tx2"/>
                </a:solidFill>
              </a:defRPr>
            </a:lvl1pPr>
          </a:lstStyle>
          <a:p>
            <a:r>
              <a:rPr lang="es-ES"/>
              <a:t>Haga clic para modificar el estilo de título del patrón</a:t>
            </a:r>
            <a:endParaRPr lang="en-US"/>
          </a:p>
        </p:txBody>
      </p:sp>
      <p:sp>
        <p:nvSpPr>
          <p:cNvPr id="4" name="Text Placeholder 3"/>
          <p:cNvSpPr>
            <a:spLocks noGrp="1"/>
          </p:cNvSpPr>
          <p:nvPr>
            <p:ph type="body" sz="half" idx="2"/>
          </p:nvPr>
        </p:nvSpPr>
        <p:spPr>
          <a:xfrm>
            <a:off x="812800" y="2828785"/>
            <a:ext cx="29464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s-ES"/>
              <a:t>Haga clic para modificar el estilo de texto del patrón</a:t>
            </a: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s-ES" noProof="0"/>
              <a:t>Haga clic en el icono para agregar una imagen</a:t>
            </a:r>
            <a:endParaRPr lang="en-US" noProof="0" dirty="0"/>
          </a:p>
        </p:txBody>
      </p:sp>
      <p:sp>
        <p:nvSpPr>
          <p:cNvPr id="14" name="Date Placeholder 4"/>
          <p:cNvSpPr>
            <a:spLocks noGrp="1"/>
          </p:cNvSpPr>
          <p:nvPr>
            <p:ph type="dt" sz="half" idx="10"/>
          </p:nvPr>
        </p:nvSpPr>
        <p:spPr/>
        <p:txBody>
          <a:bodyPr/>
          <a:lstStyle>
            <a:lvl1pPr>
              <a:defRPr/>
            </a:lvl1pPr>
          </a:lstStyle>
          <a:p>
            <a:fld id="{B61BEF0D-F0BB-DE4B-95CE-6DB70DBA9567}" type="datetimeFigureOut">
              <a:rPr lang="en-US" smtClean="0"/>
              <a:pPr/>
              <a:t>12/14/2022</a:t>
            </a:fld>
            <a:endParaRPr lang="en-US" dirty="0"/>
          </a:p>
        </p:txBody>
      </p:sp>
      <p:sp>
        <p:nvSpPr>
          <p:cNvPr id="15" name="Footer Placeholder 5"/>
          <p:cNvSpPr>
            <a:spLocks noGrp="1"/>
          </p:cNvSpPr>
          <p:nvPr>
            <p:ph type="ftr" sz="quarter" idx="11"/>
          </p:nvPr>
        </p:nvSpPr>
        <p:spPr/>
        <p:txBody>
          <a:bodyPr/>
          <a:lstStyle>
            <a:lvl1pPr>
              <a:defRPr/>
            </a:lvl1pPr>
          </a:lstStyle>
          <a:p>
            <a:endParaRPr lang="en-US" dirty="0"/>
          </a:p>
        </p:txBody>
      </p:sp>
      <p:sp>
        <p:nvSpPr>
          <p:cNvPr id="16" name="Slide Number Placeholder 6"/>
          <p:cNvSpPr>
            <a:spLocks noGrp="1"/>
          </p:cNvSpPr>
          <p:nvPr>
            <p:ph type="sldNum" sz="quarter" idx="12"/>
          </p:nvPr>
        </p:nvSpPr>
        <p:spPr>
          <a:xfrm>
            <a:off x="10769600" y="6356353"/>
            <a:ext cx="812800" cy="365125"/>
          </a:xfrm>
        </p:spPr>
        <p:txBody>
          <a:bodyPr/>
          <a:lstStyle>
            <a:lvl1pPr>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496540402"/>
      </p:ext>
    </p:extLst>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9"/>
          <p:cNvSpPr>
            <a:spLocks noGrp="1"/>
          </p:cNvSpPr>
          <p:nvPr>
            <p:ph type="dt" sz="half" idx="10"/>
          </p:nvPr>
        </p:nvSpPr>
        <p:spPr/>
        <p:txBody>
          <a:bodyPr/>
          <a:lstStyle>
            <a:lvl1pPr>
              <a:defRPr/>
            </a:lvl1pPr>
          </a:lstStyle>
          <a:p>
            <a:fld id="{B61BEF0D-F0BB-DE4B-95CE-6DB70DBA9567}" type="datetimeFigureOut">
              <a:rPr lang="en-US" smtClean="0"/>
              <a:pPr/>
              <a:t>12/14/2022</a:t>
            </a:fld>
            <a:endParaRPr lang="en-US" dirty="0"/>
          </a:p>
        </p:txBody>
      </p:sp>
      <p:sp>
        <p:nvSpPr>
          <p:cNvPr id="5" name="Footer Placeholder 21"/>
          <p:cNvSpPr>
            <a:spLocks noGrp="1"/>
          </p:cNvSpPr>
          <p:nvPr>
            <p:ph type="ftr" sz="quarter" idx="11"/>
          </p:nvPr>
        </p:nvSpPr>
        <p:spPr/>
        <p:txBody>
          <a:bodyPr/>
          <a:lstStyle>
            <a:lvl1pPr>
              <a:defRPr/>
            </a:lvl1pPr>
          </a:lstStyle>
          <a:p>
            <a:endParaRPr lang="en-US" dirty="0"/>
          </a:p>
        </p:txBody>
      </p:sp>
      <p:sp>
        <p:nvSpPr>
          <p:cNvPr id="6" name="Slide Number Placeholder 17"/>
          <p:cNvSpPr>
            <a:spLocks noGrp="1"/>
          </p:cNvSpPr>
          <p:nvPr>
            <p:ph type="sldNum" sz="quarter" idx="12"/>
          </p:nvPr>
        </p:nvSpPr>
        <p:spPr/>
        <p:txBody>
          <a:bodyPr/>
          <a:lstStyle>
            <a:lvl1pPr>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9568136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lang="es-ES"/>
              <a:t>Haga clic para modificar el estilo de título del patrón</a:t>
            </a:r>
            <a:endParaRPr lang="en-US"/>
          </a:p>
        </p:txBody>
      </p:sp>
      <p:sp>
        <p:nvSpPr>
          <p:cNvPr id="3" name="Vertical Text Placeholder 2"/>
          <p:cNvSpPr>
            <a:spLocks noGrp="1"/>
          </p:cNvSpPr>
          <p:nvPr>
            <p:ph type="body" orient="vert" idx="1"/>
          </p:nvPr>
        </p:nvSpPr>
        <p:spPr>
          <a:xfrm>
            <a:off x="609600" y="914402"/>
            <a:ext cx="8026400" cy="5211763"/>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9"/>
          <p:cNvSpPr>
            <a:spLocks noGrp="1"/>
          </p:cNvSpPr>
          <p:nvPr>
            <p:ph type="dt" sz="half" idx="10"/>
          </p:nvPr>
        </p:nvSpPr>
        <p:spPr/>
        <p:txBody>
          <a:bodyPr/>
          <a:lstStyle>
            <a:lvl1pPr>
              <a:defRPr/>
            </a:lvl1pPr>
          </a:lstStyle>
          <a:p>
            <a:fld id="{B61BEF0D-F0BB-DE4B-95CE-6DB70DBA9567}" type="datetimeFigureOut">
              <a:rPr lang="en-US" smtClean="0"/>
              <a:pPr/>
              <a:t>12/14/2022</a:t>
            </a:fld>
            <a:endParaRPr lang="en-US" dirty="0"/>
          </a:p>
        </p:txBody>
      </p:sp>
      <p:sp>
        <p:nvSpPr>
          <p:cNvPr id="5" name="Footer Placeholder 21"/>
          <p:cNvSpPr>
            <a:spLocks noGrp="1"/>
          </p:cNvSpPr>
          <p:nvPr>
            <p:ph type="ftr" sz="quarter" idx="11"/>
          </p:nvPr>
        </p:nvSpPr>
        <p:spPr/>
        <p:txBody>
          <a:bodyPr/>
          <a:lstStyle>
            <a:lvl1pPr>
              <a:defRPr/>
            </a:lvl1pPr>
          </a:lstStyle>
          <a:p>
            <a:endParaRPr lang="en-US" dirty="0"/>
          </a:p>
        </p:txBody>
      </p:sp>
      <p:sp>
        <p:nvSpPr>
          <p:cNvPr id="6" name="Slide Number Placeholder 17"/>
          <p:cNvSpPr>
            <a:spLocks noGrp="1"/>
          </p:cNvSpPr>
          <p:nvPr>
            <p:ph type="sldNum" sz="quarter" idx="12"/>
          </p:nvPr>
        </p:nvSpPr>
        <p:spPr/>
        <p:txBody>
          <a:bodyPr/>
          <a:lstStyle>
            <a:lvl1pPr>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099423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12/14/2022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dgm" preserve="1">
  <p:cSld name="Título y diagrama u organigrama">
    <p:spTree>
      <p:nvGrpSpPr>
        <p:cNvPr id="1" name=""/>
        <p:cNvGrpSpPr/>
        <p:nvPr/>
      </p:nvGrpSpPr>
      <p:grpSpPr>
        <a:xfrm>
          <a:off x="0" y="0"/>
          <a:ext cx="0" cy="0"/>
          <a:chOff x="0" y="0"/>
          <a:chExt cx="0" cy="0"/>
        </a:xfrm>
      </p:grpSpPr>
      <p:sp>
        <p:nvSpPr>
          <p:cNvPr id="2" name="1 Título"/>
          <p:cNvSpPr>
            <a:spLocks noGrp="1"/>
          </p:cNvSpPr>
          <p:nvPr>
            <p:ph type="title"/>
          </p:nvPr>
        </p:nvSpPr>
        <p:spPr>
          <a:xfrm>
            <a:off x="609600" y="704850"/>
            <a:ext cx="10972800" cy="1143000"/>
          </a:xfrm>
        </p:spPr>
        <p:txBody>
          <a:bodyPr/>
          <a:lstStyle/>
          <a:p>
            <a:r>
              <a:rPr lang="es-ES"/>
              <a:t>Haga clic para modificar el estilo de título del patrón</a:t>
            </a:r>
          </a:p>
        </p:txBody>
      </p:sp>
      <p:sp>
        <p:nvSpPr>
          <p:cNvPr id="3" name="2 Marcador de SmartArt"/>
          <p:cNvSpPr>
            <a:spLocks noGrp="1"/>
          </p:cNvSpPr>
          <p:nvPr>
            <p:ph type="dgm" idx="1"/>
          </p:nvPr>
        </p:nvSpPr>
        <p:spPr>
          <a:xfrm>
            <a:off x="609600" y="1935166"/>
            <a:ext cx="10972800" cy="4389437"/>
          </a:xfrm>
        </p:spPr>
        <p:txBody>
          <a:bodyPr/>
          <a:lstStyle/>
          <a:p>
            <a:pPr lvl="0"/>
            <a:endParaRPr lang="es-ES" noProof="0"/>
          </a:p>
        </p:txBody>
      </p:sp>
      <p:sp>
        <p:nvSpPr>
          <p:cNvPr id="4" name="Date Placeholder 9"/>
          <p:cNvSpPr>
            <a:spLocks noGrp="1"/>
          </p:cNvSpPr>
          <p:nvPr>
            <p:ph type="dt" sz="half" idx="10"/>
          </p:nvPr>
        </p:nvSpPr>
        <p:spPr/>
        <p:txBody>
          <a:bodyPr/>
          <a:lstStyle>
            <a:lvl1pPr>
              <a:defRPr/>
            </a:lvl1pPr>
          </a:lstStyle>
          <a:p>
            <a:fld id="{B61BEF0D-F0BB-DE4B-95CE-6DB70DBA9567}" type="datetimeFigureOut">
              <a:rPr lang="en-US" smtClean="0"/>
              <a:pPr/>
              <a:t>12/14/2022</a:t>
            </a:fld>
            <a:endParaRPr lang="en-US" dirty="0"/>
          </a:p>
        </p:txBody>
      </p:sp>
      <p:sp>
        <p:nvSpPr>
          <p:cNvPr id="5" name="Footer Placeholder 21"/>
          <p:cNvSpPr>
            <a:spLocks noGrp="1"/>
          </p:cNvSpPr>
          <p:nvPr>
            <p:ph type="ftr" sz="quarter" idx="11"/>
          </p:nvPr>
        </p:nvSpPr>
        <p:spPr/>
        <p:txBody>
          <a:bodyPr/>
          <a:lstStyle>
            <a:lvl1pPr>
              <a:defRPr/>
            </a:lvl1pPr>
          </a:lstStyle>
          <a:p>
            <a:endParaRPr lang="en-US" dirty="0"/>
          </a:p>
        </p:txBody>
      </p:sp>
      <p:sp>
        <p:nvSpPr>
          <p:cNvPr id="6" name="Slide Number Placeholder 17"/>
          <p:cNvSpPr>
            <a:spLocks noGrp="1"/>
          </p:cNvSpPr>
          <p:nvPr>
            <p:ph type="sldNum" sz="quarter" idx="12"/>
          </p:nvPr>
        </p:nvSpPr>
        <p:spPr/>
        <p:txBody>
          <a:bodyPr/>
          <a:lstStyle>
            <a:lvl1pPr>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730467961"/>
      </p:ext>
    </p:extLst>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xAndTwoObj" preserve="1">
  <p:cSld name="Título, tex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704850"/>
            <a:ext cx="10972800" cy="1143000"/>
          </a:xfrm>
        </p:spPr>
        <p:txBody>
          <a:bodyPr/>
          <a:lstStyle/>
          <a:p>
            <a:r>
              <a:rPr lang="es-ES"/>
              <a:t>Haga clic para modificar el estilo de título del patrón</a:t>
            </a:r>
          </a:p>
        </p:txBody>
      </p:sp>
      <p:sp>
        <p:nvSpPr>
          <p:cNvPr id="3" name="2 Marcador de texto"/>
          <p:cNvSpPr>
            <a:spLocks noGrp="1"/>
          </p:cNvSpPr>
          <p:nvPr>
            <p:ph type="body" sz="half" idx="1"/>
          </p:nvPr>
        </p:nvSpPr>
        <p:spPr>
          <a:xfrm>
            <a:off x="609600" y="1935166"/>
            <a:ext cx="5384800" cy="4389437"/>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quarter" idx="2"/>
          </p:nvPr>
        </p:nvSpPr>
        <p:spPr>
          <a:xfrm>
            <a:off x="6197600" y="1935166"/>
            <a:ext cx="5384800" cy="211772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contenido"/>
          <p:cNvSpPr>
            <a:spLocks noGrp="1"/>
          </p:cNvSpPr>
          <p:nvPr>
            <p:ph sz="quarter" idx="3"/>
          </p:nvPr>
        </p:nvSpPr>
        <p:spPr>
          <a:xfrm>
            <a:off x="6197600" y="4205288"/>
            <a:ext cx="5384800" cy="2119312"/>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Date Placeholder 9"/>
          <p:cNvSpPr>
            <a:spLocks noGrp="1"/>
          </p:cNvSpPr>
          <p:nvPr>
            <p:ph type="dt" sz="half" idx="10"/>
          </p:nvPr>
        </p:nvSpPr>
        <p:spPr/>
        <p:txBody>
          <a:bodyPr/>
          <a:lstStyle>
            <a:lvl1pPr>
              <a:defRPr/>
            </a:lvl1pPr>
          </a:lstStyle>
          <a:p>
            <a:fld id="{B61BEF0D-F0BB-DE4B-95CE-6DB70DBA9567}" type="datetimeFigureOut">
              <a:rPr lang="en-US" smtClean="0"/>
              <a:pPr/>
              <a:t>12/14/2022</a:t>
            </a:fld>
            <a:endParaRPr lang="en-US" dirty="0"/>
          </a:p>
        </p:txBody>
      </p:sp>
      <p:sp>
        <p:nvSpPr>
          <p:cNvPr id="7" name="Footer Placeholder 21"/>
          <p:cNvSpPr>
            <a:spLocks noGrp="1"/>
          </p:cNvSpPr>
          <p:nvPr>
            <p:ph type="ftr" sz="quarter" idx="11"/>
          </p:nvPr>
        </p:nvSpPr>
        <p:spPr/>
        <p:txBody>
          <a:bodyPr/>
          <a:lstStyle>
            <a:lvl1pPr>
              <a:defRPr/>
            </a:lvl1pPr>
          </a:lstStyle>
          <a:p>
            <a:endParaRPr lang="en-US" dirty="0"/>
          </a:p>
        </p:txBody>
      </p:sp>
      <p:sp>
        <p:nvSpPr>
          <p:cNvPr id="8" name="Slide Number Placeholder 17"/>
          <p:cNvSpPr>
            <a:spLocks noGrp="1"/>
          </p:cNvSpPr>
          <p:nvPr>
            <p:ph type="sldNum" sz="quarter" idx="12"/>
          </p:nvPr>
        </p:nvSpPr>
        <p:spPr/>
        <p:txBody>
          <a:bodyPr/>
          <a:lstStyle>
            <a:lvl1pPr>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27747018"/>
      </p:ext>
    </p:extLst>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609600" y="704850"/>
            <a:ext cx="10972800" cy="1143000"/>
          </a:xfrm>
        </p:spPr>
        <p:txBody>
          <a:bodyPr/>
          <a:lstStyle/>
          <a:p>
            <a:r>
              <a:rPr lang="es-ES"/>
              <a:t>Haga clic para modificar el estilo de título del patrón</a:t>
            </a:r>
          </a:p>
        </p:txBody>
      </p:sp>
      <p:sp>
        <p:nvSpPr>
          <p:cNvPr id="3" name="2 Marcador de tabla"/>
          <p:cNvSpPr>
            <a:spLocks noGrp="1"/>
          </p:cNvSpPr>
          <p:nvPr>
            <p:ph type="tbl" idx="1"/>
          </p:nvPr>
        </p:nvSpPr>
        <p:spPr>
          <a:xfrm>
            <a:off x="609600" y="1935166"/>
            <a:ext cx="10972800" cy="4389437"/>
          </a:xfrm>
        </p:spPr>
        <p:txBody>
          <a:bodyPr/>
          <a:lstStyle/>
          <a:p>
            <a:pPr lvl="0"/>
            <a:endParaRPr lang="es-ES" noProof="0"/>
          </a:p>
        </p:txBody>
      </p:sp>
      <p:sp>
        <p:nvSpPr>
          <p:cNvPr id="4" name="Date Placeholder 9"/>
          <p:cNvSpPr>
            <a:spLocks noGrp="1"/>
          </p:cNvSpPr>
          <p:nvPr>
            <p:ph type="dt" sz="half" idx="10"/>
          </p:nvPr>
        </p:nvSpPr>
        <p:spPr/>
        <p:txBody>
          <a:bodyPr/>
          <a:lstStyle>
            <a:lvl1pPr>
              <a:defRPr/>
            </a:lvl1pPr>
          </a:lstStyle>
          <a:p>
            <a:fld id="{B61BEF0D-F0BB-DE4B-95CE-6DB70DBA9567}" type="datetimeFigureOut">
              <a:rPr lang="en-US" smtClean="0"/>
              <a:pPr/>
              <a:t>12/14/2022</a:t>
            </a:fld>
            <a:endParaRPr lang="en-US" dirty="0"/>
          </a:p>
        </p:txBody>
      </p:sp>
      <p:sp>
        <p:nvSpPr>
          <p:cNvPr id="5" name="Footer Placeholder 21"/>
          <p:cNvSpPr>
            <a:spLocks noGrp="1"/>
          </p:cNvSpPr>
          <p:nvPr>
            <p:ph type="ftr" sz="quarter" idx="11"/>
          </p:nvPr>
        </p:nvSpPr>
        <p:spPr/>
        <p:txBody>
          <a:bodyPr/>
          <a:lstStyle>
            <a:lvl1pPr>
              <a:defRPr/>
            </a:lvl1pPr>
          </a:lstStyle>
          <a:p>
            <a:endParaRPr lang="en-US" dirty="0"/>
          </a:p>
        </p:txBody>
      </p:sp>
      <p:sp>
        <p:nvSpPr>
          <p:cNvPr id="6" name="Slide Number Placeholder 17"/>
          <p:cNvSpPr>
            <a:spLocks noGrp="1"/>
          </p:cNvSpPr>
          <p:nvPr>
            <p:ph type="sldNum" sz="quarter" idx="12"/>
          </p:nvPr>
        </p:nvSpPr>
        <p:spPr/>
        <p:txBody>
          <a:bodyPr/>
          <a:lstStyle>
            <a:lvl1pPr>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289868967"/>
      </p:ext>
    </p:extLst>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ítulo y 2 objetos encima del texto">
    <p:spTree>
      <p:nvGrpSpPr>
        <p:cNvPr id="1" name=""/>
        <p:cNvGrpSpPr/>
        <p:nvPr/>
      </p:nvGrpSpPr>
      <p:grpSpPr>
        <a:xfrm>
          <a:off x="0" y="0"/>
          <a:ext cx="0" cy="0"/>
          <a:chOff x="0" y="0"/>
          <a:chExt cx="0" cy="0"/>
        </a:xfrm>
      </p:grpSpPr>
      <p:sp>
        <p:nvSpPr>
          <p:cNvPr id="2" name="1 Título"/>
          <p:cNvSpPr>
            <a:spLocks noGrp="1"/>
          </p:cNvSpPr>
          <p:nvPr>
            <p:ph type="title"/>
          </p:nvPr>
        </p:nvSpPr>
        <p:spPr>
          <a:xfrm>
            <a:off x="719668" y="704850"/>
            <a:ext cx="10862733" cy="563563"/>
          </a:xfrm>
        </p:spPr>
        <p:txBody>
          <a:bodyPr/>
          <a:lstStyle/>
          <a:p>
            <a:r>
              <a:rPr lang="es-ES"/>
              <a:t>Haga clic para modificar el estilo de título del patrón</a:t>
            </a:r>
            <a:endParaRPr lang="en-GB"/>
          </a:p>
        </p:txBody>
      </p:sp>
      <p:sp>
        <p:nvSpPr>
          <p:cNvPr id="3" name="2 Marcador de contenido"/>
          <p:cNvSpPr>
            <a:spLocks noGrp="1"/>
          </p:cNvSpPr>
          <p:nvPr>
            <p:ph sz="quarter" idx="1"/>
          </p:nvPr>
        </p:nvSpPr>
        <p:spPr>
          <a:xfrm>
            <a:off x="527052" y="1484316"/>
            <a:ext cx="5418667" cy="2192337"/>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3 Marcador de contenido"/>
          <p:cNvSpPr>
            <a:spLocks noGrp="1"/>
          </p:cNvSpPr>
          <p:nvPr>
            <p:ph sz="quarter" idx="2"/>
          </p:nvPr>
        </p:nvSpPr>
        <p:spPr>
          <a:xfrm>
            <a:off x="6148917" y="1484316"/>
            <a:ext cx="5418667" cy="2192337"/>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5" name="4 Marcador de texto"/>
          <p:cNvSpPr>
            <a:spLocks noGrp="1"/>
          </p:cNvSpPr>
          <p:nvPr>
            <p:ph type="body" sz="half" idx="3"/>
          </p:nvPr>
        </p:nvSpPr>
        <p:spPr>
          <a:xfrm>
            <a:off x="527052" y="3829050"/>
            <a:ext cx="11040533" cy="2192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6" name="Date Placeholder 9"/>
          <p:cNvSpPr>
            <a:spLocks noGrp="1"/>
          </p:cNvSpPr>
          <p:nvPr>
            <p:ph type="dt" sz="half" idx="10"/>
          </p:nvPr>
        </p:nvSpPr>
        <p:spPr/>
        <p:txBody>
          <a:bodyPr/>
          <a:lstStyle>
            <a:lvl1pPr>
              <a:defRPr/>
            </a:lvl1pPr>
          </a:lstStyle>
          <a:p>
            <a:fld id="{B61BEF0D-F0BB-DE4B-95CE-6DB70DBA9567}" type="datetimeFigureOut">
              <a:rPr lang="en-US" smtClean="0"/>
              <a:pPr/>
              <a:t>12/14/2022</a:t>
            </a:fld>
            <a:endParaRPr lang="en-US" dirty="0"/>
          </a:p>
        </p:txBody>
      </p:sp>
      <p:sp>
        <p:nvSpPr>
          <p:cNvPr id="7" name="Footer Placeholder 21"/>
          <p:cNvSpPr>
            <a:spLocks noGrp="1"/>
          </p:cNvSpPr>
          <p:nvPr>
            <p:ph type="ftr" sz="quarter" idx="11"/>
          </p:nvPr>
        </p:nvSpPr>
        <p:spPr/>
        <p:txBody>
          <a:bodyPr/>
          <a:lstStyle>
            <a:lvl1pPr>
              <a:defRPr/>
            </a:lvl1pPr>
          </a:lstStyle>
          <a:p>
            <a:endParaRPr lang="en-US" dirty="0"/>
          </a:p>
        </p:txBody>
      </p:sp>
      <p:sp>
        <p:nvSpPr>
          <p:cNvPr id="8" name="Slide Number Placeholder 17"/>
          <p:cNvSpPr>
            <a:spLocks noGrp="1"/>
          </p:cNvSpPr>
          <p:nvPr>
            <p:ph type="sldNum" sz="quarter" idx="12"/>
          </p:nvPr>
        </p:nvSpPr>
        <p:spPr/>
        <p:txBody>
          <a:bodyPr/>
          <a:lstStyle>
            <a:lvl1pPr>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715396996"/>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bl" preserve="1">
  <p:cSld name="1_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719668" y="704850"/>
            <a:ext cx="10862733" cy="563563"/>
          </a:xfrm>
        </p:spPr>
        <p:txBody>
          <a:bodyPr/>
          <a:lstStyle/>
          <a:p>
            <a:r>
              <a:rPr lang="es-ES" dirty="0"/>
              <a:t>Haga clic para modificar el estilo de título del patrón</a:t>
            </a:r>
            <a:endParaRPr lang="en-GB" dirty="0"/>
          </a:p>
        </p:txBody>
      </p:sp>
      <p:sp>
        <p:nvSpPr>
          <p:cNvPr id="3" name="2 Marcador de tabla"/>
          <p:cNvSpPr>
            <a:spLocks noGrp="1"/>
          </p:cNvSpPr>
          <p:nvPr>
            <p:ph type="tbl" idx="1"/>
          </p:nvPr>
        </p:nvSpPr>
        <p:spPr>
          <a:xfrm>
            <a:off x="527052" y="1484316"/>
            <a:ext cx="11040533" cy="4537075"/>
          </a:xfrm>
        </p:spPr>
        <p:txBody>
          <a:bodyPr/>
          <a:lstStyle/>
          <a:p>
            <a:pPr lvl="0"/>
            <a:endParaRPr lang="en-GB" noProof="0"/>
          </a:p>
        </p:txBody>
      </p:sp>
      <p:sp>
        <p:nvSpPr>
          <p:cNvPr id="4" name="Date Placeholder 9"/>
          <p:cNvSpPr>
            <a:spLocks noGrp="1"/>
          </p:cNvSpPr>
          <p:nvPr>
            <p:ph type="dt" sz="half" idx="10"/>
          </p:nvPr>
        </p:nvSpPr>
        <p:spPr/>
        <p:txBody>
          <a:bodyPr/>
          <a:lstStyle>
            <a:lvl1pPr>
              <a:defRPr/>
            </a:lvl1pPr>
          </a:lstStyle>
          <a:p>
            <a:fld id="{B61BEF0D-F0BB-DE4B-95CE-6DB70DBA9567}" type="datetimeFigureOut">
              <a:rPr lang="en-US" smtClean="0"/>
              <a:pPr/>
              <a:t>12/14/2022</a:t>
            </a:fld>
            <a:endParaRPr lang="en-US" dirty="0"/>
          </a:p>
        </p:txBody>
      </p:sp>
      <p:sp>
        <p:nvSpPr>
          <p:cNvPr id="5" name="Footer Placeholder 21"/>
          <p:cNvSpPr>
            <a:spLocks noGrp="1"/>
          </p:cNvSpPr>
          <p:nvPr>
            <p:ph type="ftr" sz="quarter" idx="11"/>
          </p:nvPr>
        </p:nvSpPr>
        <p:spPr/>
        <p:txBody>
          <a:bodyPr/>
          <a:lstStyle>
            <a:lvl1pPr>
              <a:defRPr/>
            </a:lvl1pPr>
          </a:lstStyle>
          <a:p>
            <a:endParaRPr lang="en-US" dirty="0"/>
          </a:p>
        </p:txBody>
      </p:sp>
      <p:sp>
        <p:nvSpPr>
          <p:cNvPr id="6" name="Slide Number Placeholder 17"/>
          <p:cNvSpPr>
            <a:spLocks noGrp="1"/>
          </p:cNvSpPr>
          <p:nvPr>
            <p:ph type="sldNum" sz="quarter" idx="12"/>
          </p:nvPr>
        </p:nvSpPr>
        <p:spPr/>
        <p:txBody>
          <a:bodyPr/>
          <a:lstStyle>
            <a:lvl1pPr>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08460753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12/14/2022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12/14/2022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12/14/2022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12/14/2022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s-ES"/>
              <a:t>Haga clic para modificar el estilo de título del patrón</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12/14/2022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image" Target="../media/image3.pn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theme" Target="../theme/theme2.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12/14/2022</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 id="2147483686" r:id="rId18"/>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7752" y="-16919"/>
            <a:ext cx="1221740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latin typeface="+mn-lt"/>
            </a:endParaRPr>
          </a:p>
        </p:txBody>
      </p:sp>
      <p:sp>
        <p:nvSpPr>
          <p:cNvPr id="8" name="Freeform 7"/>
          <p:cNvSpPr>
            <a:spLocks/>
          </p:cNvSpPr>
          <p:nvPr/>
        </p:nvSpPr>
        <p:spPr bwMode="auto">
          <a:xfrm>
            <a:off x="5842000" y="-7938"/>
            <a:ext cx="63500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latin typeface="+mn-lt"/>
            </a:endParaRPr>
          </a:p>
        </p:txBody>
      </p:sp>
      <p:sp>
        <p:nvSpPr>
          <p:cNvPr id="1028" name="Title Placeholder 8"/>
          <p:cNvSpPr>
            <a:spLocks noGrp="1"/>
          </p:cNvSpPr>
          <p:nvPr>
            <p:ph type="title"/>
          </p:nvPr>
        </p:nvSpPr>
        <p:spPr bwMode="auto">
          <a:xfrm>
            <a:off x="719668" y="704850"/>
            <a:ext cx="10862733"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s-ES" altLang="es-ES" dirty="0"/>
              <a:t>Haga clic para modificar el estilo de título del patrón</a:t>
            </a:r>
            <a:endParaRPr lang="en-US" altLang="es-ES" dirty="0"/>
          </a:p>
        </p:txBody>
      </p:sp>
      <p:sp>
        <p:nvSpPr>
          <p:cNvPr id="1029" name="Text Placeholder 29"/>
          <p:cNvSpPr>
            <a:spLocks noGrp="1"/>
          </p:cNvSpPr>
          <p:nvPr>
            <p:ph type="body" idx="1"/>
          </p:nvPr>
        </p:nvSpPr>
        <p:spPr bwMode="auto">
          <a:xfrm>
            <a:off x="527052" y="1484316"/>
            <a:ext cx="11040533"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ES"/>
              <a:t>Haga clic para modificar el estilo de texto del patrón</a:t>
            </a:r>
          </a:p>
          <a:p>
            <a:pPr lvl="1"/>
            <a:r>
              <a:rPr lang="es-ES" altLang="es-ES"/>
              <a:t>Segundo nivel</a:t>
            </a:r>
          </a:p>
          <a:p>
            <a:pPr lvl="2"/>
            <a:r>
              <a:rPr lang="es-ES" altLang="es-ES"/>
              <a:t>Tercer nivel</a:t>
            </a:r>
          </a:p>
          <a:p>
            <a:pPr lvl="3"/>
            <a:r>
              <a:rPr lang="es-ES" altLang="es-ES"/>
              <a:t>Cuarto nivel</a:t>
            </a:r>
          </a:p>
          <a:p>
            <a:pPr lvl="4"/>
            <a:r>
              <a:rPr lang="es-ES" altLang="es-ES"/>
              <a:t>Quinto nivel</a:t>
            </a:r>
            <a:endParaRPr lang="en-US" altLang="es-ES"/>
          </a:p>
        </p:txBody>
      </p:sp>
      <p:sp>
        <p:nvSpPr>
          <p:cNvPr id="10" name="Date Placeholder 9"/>
          <p:cNvSpPr>
            <a:spLocks noGrp="1"/>
          </p:cNvSpPr>
          <p:nvPr>
            <p:ph type="dt" sz="half" idx="2"/>
          </p:nvPr>
        </p:nvSpPr>
        <p:spPr>
          <a:xfrm>
            <a:off x="609600" y="6356353"/>
            <a:ext cx="2844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fld id="{B61BEF0D-F0BB-DE4B-95CE-6DB70DBA9567}" type="datetimeFigureOut">
              <a:rPr lang="en-US" smtClean="0"/>
              <a:pPr/>
              <a:t>12/14/2022</a:t>
            </a:fld>
            <a:endParaRPr lang="en-US" dirty="0"/>
          </a:p>
        </p:txBody>
      </p:sp>
      <p:sp>
        <p:nvSpPr>
          <p:cNvPr id="22" name="Footer Placeholder 21"/>
          <p:cNvSpPr>
            <a:spLocks noGrp="1"/>
          </p:cNvSpPr>
          <p:nvPr>
            <p:ph type="ftr" sz="quarter" idx="3"/>
          </p:nvPr>
        </p:nvSpPr>
        <p:spPr>
          <a:xfrm>
            <a:off x="3556000" y="6356353"/>
            <a:ext cx="4470400" cy="365125"/>
          </a:xfrm>
          <a:prstGeom prst="rect">
            <a:avLst/>
          </a:prstGeom>
        </p:spPr>
        <p:txBody>
          <a:bodyPr vert="horz" wrap="square" lIns="0" tIns="0" rIns="0" bIns="0" numCol="1" anchor="b" anchorCtr="0" compatLnSpc="1">
            <a:prstTxWarp prst="textNoShape">
              <a:avLst/>
            </a:prstTxWarp>
          </a:bodyPr>
          <a:lstStyle>
            <a:lvl1pPr eaLnBrk="1" hangingPunct="1">
              <a:defRPr sz="1200">
                <a:solidFill>
                  <a:srgbClr val="045C75"/>
                </a:solidFill>
                <a:latin typeface="Constantia" pitchFamily="18" charset="0"/>
              </a:defRPr>
            </a:lvl1pPr>
          </a:lstStyle>
          <a:p>
            <a:endParaRPr lang="en-US" dirty="0"/>
          </a:p>
        </p:txBody>
      </p:sp>
      <p:sp>
        <p:nvSpPr>
          <p:cNvPr id="18" name="Slide Number Placeholder 17"/>
          <p:cNvSpPr>
            <a:spLocks noGrp="1"/>
          </p:cNvSpPr>
          <p:nvPr>
            <p:ph type="sldNum" sz="quarter" idx="4"/>
          </p:nvPr>
        </p:nvSpPr>
        <p:spPr>
          <a:xfrm>
            <a:off x="10566400" y="6356353"/>
            <a:ext cx="1016000" cy="365125"/>
          </a:xfrm>
          <a:prstGeom prst="rect">
            <a:avLst/>
          </a:prstGeom>
        </p:spPr>
        <p:txBody>
          <a:bodyPr vert="horz" wrap="square" lIns="0" tIns="0" rIns="0" bIns="0" numCol="1" anchor="b" anchorCtr="0" compatLnSpc="1">
            <a:prstTxWarp prst="textNoShape">
              <a:avLst/>
            </a:prstTxWarp>
          </a:bodyPr>
          <a:lstStyle>
            <a:lvl1pPr algn="r" eaLnBrk="1" hangingPunct="1">
              <a:defRPr sz="1200">
                <a:solidFill>
                  <a:srgbClr val="045C75"/>
                </a:solidFill>
                <a:latin typeface="Constantia" panose="02030602050306030303" pitchFamily="18" charset="0"/>
              </a:defRPr>
            </a:lvl1pPr>
          </a:lstStyle>
          <a:p>
            <a:fld id="{D57F1E4F-1CFF-5643-939E-217C01CDF565}" type="slidenum">
              <a:rPr lang="en-US" smtClean="0"/>
              <a:pPr/>
              <a:t>‹Nº›</a:t>
            </a:fld>
            <a:endParaRPr lang="en-US" dirty="0"/>
          </a:p>
        </p:txBody>
      </p:sp>
      <p:grpSp>
        <p:nvGrpSpPr>
          <p:cNvPr id="1033" name="Group 1"/>
          <p:cNvGrpSpPr>
            <a:grpSpLocks/>
          </p:cNvGrpSpPr>
          <p:nvPr/>
        </p:nvGrpSpPr>
        <p:grpSpPr bwMode="auto">
          <a:xfrm>
            <a:off x="-25398" y="203200"/>
            <a:ext cx="12240684"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latin typeface="+mn-lt"/>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latin typeface="+mn-lt"/>
              </a:endParaRPr>
            </a:p>
          </p:txBody>
        </p:sp>
      </p:grpSp>
      <p:sp>
        <p:nvSpPr>
          <p:cNvPr id="1034" name="Line 17"/>
          <p:cNvSpPr>
            <a:spLocks noChangeShapeType="1"/>
          </p:cNvSpPr>
          <p:nvPr/>
        </p:nvSpPr>
        <p:spPr bwMode="auto">
          <a:xfrm>
            <a:off x="527052" y="1268413"/>
            <a:ext cx="11040533" cy="0"/>
          </a:xfrm>
          <a:prstGeom prst="line">
            <a:avLst/>
          </a:prstGeom>
          <a:noFill/>
          <a:ln w="9525">
            <a:solidFill>
              <a:srgbClr val="FFCC00"/>
            </a:solidFill>
            <a:round/>
            <a:headEnd/>
            <a:tailEnd/>
          </a:ln>
          <a:extLst>
            <a:ext uri="{909E8E84-426E-40DD-AFC4-6F175D3DCCD1}">
              <a14:hiddenFill xmlns:a14="http://schemas.microsoft.com/office/drawing/2010/main">
                <a:noFill/>
              </a14:hiddenFill>
            </a:ext>
          </a:extLst>
        </p:spPr>
        <p:txBody>
          <a:bodyPr/>
          <a:lstStyle/>
          <a:p>
            <a:endParaRPr lang="en-GB" sz="1600"/>
          </a:p>
        </p:txBody>
      </p:sp>
      <p:pic>
        <p:nvPicPr>
          <p:cNvPr id="15" name="Picture 2" descr="https://www.miteco.gob.es/es/sistema/includes/cabecera/logo-ministerio-transicion-ecologica_new_tcm30-283644_tcm30-283644.png"/>
          <p:cNvPicPr>
            <a:picLocks noChangeAspect="1" noChangeArrowheads="1"/>
          </p:cNvPicPr>
          <p:nvPr/>
        </p:nvPicPr>
        <p:blipFill rotWithShape="1">
          <a:blip r:embed="rId18">
            <a:extLst>
              <a:ext uri="{28A0092B-C50C-407E-A947-70E740481C1C}">
                <a14:useLocalDpi xmlns:a14="http://schemas.microsoft.com/office/drawing/2010/main" val="0"/>
              </a:ext>
            </a:extLst>
          </a:blip>
          <a:srcRect r="25885"/>
          <a:stretch/>
        </p:blipFill>
        <p:spPr bwMode="auto">
          <a:xfrm>
            <a:off x="5814" y="-18256"/>
            <a:ext cx="3120281"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3010369"/>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Lst>
  <p:transition/>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000" kern="1200">
          <a:solidFill>
            <a:schemeClr val="tx1"/>
          </a:solidFill>
          <a:latin typeface="Calibri" pitchFamily="34" charset="0"/>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000" kern="1200">
          <a:solidFill>
            <a:schemeClr val="tx1"/>
          </a:solidFill>
          <a:latin typeface="Calibri" pitchFamily="34" charset="0"/>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000" kern="1200">
          <a:solidFill>
            <a:schemeClr val="tx1"/>
          </a:solidFill>
          <a:latin typeface="Calibri" pitchFamily="34" charset="0"/>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Calibri" pitchFamily="34" charset="0"/>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Calibri" pitchFamily="34" charset="0"/>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1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package" Target="../embeddings/Microsoft_Excel_Worksheet3.xlsx"/><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slideLayout" Target="../slideLayouts/slideLayout21.xml"/><Relationship Id="rId1" Type="http://schemas.openxmlformats.org/officeDocument/2006/relationships/themeOverride" Target="../theme/themeOverride3.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slideLayout" Target="../slideLayouts/slideLayout3.xml"/><Relationship Id="rId1" Type="http://schemas.openxmlformats.org/officeDocument/2006/relationships/themeOverride" Target="../theme/themeOverride7.xml"/></Relationships>
</file>

<file path=ppt/slides/_rels/slide2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slideLayout" Target="../slideLayouts/slideLayout20.xml"/><Relationship Id="rId1" Type="http://schemas.openxmlformats.org/officeDocument/2006/relationships/themeOverride" Target="../theme/themeOverride8.xml"/></Relationships>
</file>

<file path=ppt/slides/_rels/slide2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slideLayout" Target="../slideLayouts/slideLayout21.xml"/><Relationship Id="rId1" Type="http://schemas.openxmlformats.org/officeDocument/2006/relationships/themeOverride" Target="../theme/themeOverride9.xml"/></Relationships>
</file>

<file path=ppt/slides/_rels/slide2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slideLayout" Target="../slideLayouts/slideLayout21.xml"/><Relationship Id="rId1" Type="http://schemas.openxmlformats.org/officeDocument/2006/relationships/themeOverride" Target="../theme/themeOverride10.xml"/></Relationships>
</file>

<file path=ppt/slides/_rels/slide2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slideLayout" Target="../slideLayouts/slideLayout23.xml"/><Relationship Id="rId1" Type="http://schemas.openxmlformats.org/officeDocument/2006/relationships/themeOverride" Target="../theme/themeOverride4.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47" Type="http://schemas.microsoft.com/office/2007/relationships/diagramDrawing" Target="../diagrams/drawing9.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 Id="rId46" Type="http://schemas.openxmlformats.org/officeDocument/2006/relationships/diagramColors" Target="../diagrams/colors9.xml"/><Relationship Id="rId2" Type="http://schemas.openxmlformats.org/officeDocument/2006/relationships/slideLayout" Target="../slideLayouts/slideLayout20.xml"/><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41" Type="http://schemas.openxmlformats.org/officeDocument/2006/relationships/diagramColors" Target="../diagrams/colors8.xml"/><Relationship Id="rId1" Type="http://schemas.openxmlformats.org/officeDocument/2006/relationships/themeOverride" Target="../theme/themeOverride5.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45" Type="http://schemas.openxmlformats.org/officeDocument/2006/relationships/diagramQuickStyle" Target="../diagrams/quickStyle9.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4" Type="http://schemas.openxmlformats.org/officeDocument/2006/relationships/diagramLayout" Target="../diagrams/layout9.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 Id="rId43" Type="http://schemas.openxmlformats.org/officeDocument/2006/relationships/diagramData" Target="../diagrams/data9.xml"/><Relationship Id="rId48"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package" Target="../embeddings/Microsoft_Excel_Worksheet.xlsx"/><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4" name="Marcador de texto 3">
            <a:extLst>
              <a:ext uri="{FF2B5EF4-FFF2-40B4-BE49-F238E27FC236}">
                <a16:creationId xmlns:a16="http://schemas.microsoft.com/office/drawing/2014/main" id="{1E70722D-0BC0-4487-812D-1E4E0DEC1129}"/>
              </a:ext>
            </a:extLst>
          </p:cNvPr>
          <p:cNvSpPr>
            <a:spLocks noGrp="1"/>
          </p:cNvSpPr>
          <p:nvPr>
            <p:ph type="body" sz="quarter" idx="20"/>
          </p:nvPr>
        </p:nvSpPr>
        <p:spPr>
          <a:xfrm>
            <a:off x="3912235" y="739094"/>
            <a:ext cx="4367531" cy="324417"/>
          </a:xfrm>
        </p:spPr>
        <p:txBody>
          <a:bodyPr rtlCol="0"/>
          <a:lstStyle/>
          <a:p>
            <a:pPr rtl="0"/>
            <a:r>
              <a:rPr lang="es-ES" dirty="0">
                <a:solidFill>
                  <a:srgbClr val="FFFF00"/>
                </a:solidFill>
              </a:rPr>
              <a:t>16 de diciembre  2022</a:t>
            </a:r>
          </a:p>
        </p:txBody>
      </p:sp>
      <p:sp>
        <p:nvSpPr>
          <p:cNvPr id="3" name="Título 2">
            <a:extLst>
              <a:ext uri="{FF2B5EF4-FFF2-40B4-BE49-F238E27FC236}">
                <a16:creationId xmlns:a16="http://schemas.microsoft.com/office/drawing/2014/main" id="{05857963-8D3D-4F24-B535-54652EE095F0}"/>
              </a:ext>
            </a:extLst>
          </p:cNvPr>
          <p:cNvSpPr>
            <a:spLocks noGrp="1"/>
          </p:cNvSpPr>
          <p:nvPr>
            <p:ph type="title"/>
          </p:nvPr>
        </p:nvSpPr>
        <p:spPr>
          <a:xfrm>
            <a:off x="1037020" y="1389992"/>
            <a:ext cx="10175925" cy="2443099"/>
          </a:xfrm>
        </p:spPr>
        <p:txBody>
          <a:bodyPr rtlCol="0"/>
          <a:lstStyle/>
          <a:p>
            <a:r>
              <a:rPr lang="es-ES" sz="2400" dirty="0"/>
              <a:t>CUMPLIMIENTO DE LA DIRECTIVA DE EMISIONES INDUSTRIALES EN LA REGIÓN DE MURCIA</a:t>
            </a:r>
            <a:br>
              <a:rPr lang="es-ES" sz="2400" dirty="0"/>
            </a:br>
            <a:endParaRPr lang="es-ES" dirty="0"/>
          </a:p>
        </p:txBody>
      </p:sp>
      <p:sp>
        <p:nvSpPr>
          <p:cNvPr id="7" name="Rectángulo 6"/>
          <p:cNvSpPr/>
          <p:nvPr/>
        </p:nvSpPr>
        <p:spPr>
          <a:xfrm>
            <a:off x="333549" y="5104592"/>
            <a:ext cx="2886438" cy="723275"/>
          </a:xfrm>
          <a:prstGeom prst="rect">
            <a:avLst/>
          </a:prstGeom>
        </p:spPr>
        <p:txBody>
          <a:bodyPr wrap="square">
            <a:spAutoFit/>
          </a:bodyPr>
          <a:lstStyle/>
          <a:p>
            <a:r>
              <a:rPr lang="es-ES" sz="1000" dirty="0">
                <a:solidFill>
                  <a:schemeClr val="bg1"/>
                </a:solidFill>
              </a:rPr>
              <a:t>Dirección General de Medio Ambiente</a:t>
            </a:r>
          </a:p>
          <a:p>
            <a:r>
              <a:rPr lang="es-ES" sz="1000" dirty="0">
                <a:solidFill>
                  <a:schemeClr val="bg1"/>
                </a:solidFill>
              </a:rPr>
              <a:t>Consejería de Agua, Agricultura, Ganadería, Pesca, Medio Ambiente y Emergencias</a:t>
            </a:r>
            <a:r>
              <a:rPr lang="es-ES" sz="1100" dirty="0">
                <a:solidFill>
                  <a:schemeClr val="bg1"/>
                </a:solidFill>
              </a:rPr>
              <a:t>.</a:t>
            </a:r>
          </a:p>
        </p:txBody>
      </p:sp>
      <p:pic>
        <p:nvPicPr>
          <p:cNvPr id="9" name="Imagen 8"/>
          <p:cNvPicPr>
            <a:picLocks noChangeAspect="1"/>
          </p:cNvPicPr>
          <p:nvPr/>
        </p:nvPicPr>
        <p:blipFill>
          <a:blip r:embed="rId3"/>
          <a:stretch>
            <a:fillRect/>
          </a:stretch>
        </p:blipFill>
        <p:spPr>
          <a:xfrm>
            <a:off x="333549" y="4152406"/>
            <a:ext cx="2131084" cy="952186"/>
          </a:xfrm>
          <a:prstGeom prst="rect">
            <a:avLst/>
          </a:prstGeom>
        </p:spPr>
      </p:pic>
    </p:spTree>
    <p:extLst>
      <p:ext uri="{BB962C8B-B14F-4D97-AF65-F5344CB8AC3E}">
        <p14:creationId xmlns:p14="http://schemas.microsoft.com/office/powerpoint/2010/main" val="3926518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130213" y="0"/>
            <a:ext cx="12061787" cy="2897187"/>
          </a:xfrm>
          <a:prstGeom prst="rect">
            <a:avLst/>
          </a:prstGeom>
        </p:spPr>
      </p:pic>
      <p:pic>
        <p:nvPicPr>
          <p:cNvPr id="4" name="Imagen 3"/>
          <p:cNvPicPr>
            <a:picLocks noChangeAspect="1"/>
          </p:cNvPicPr>
          <p:nvPr/>
        </p:nvPicPr>
        <p:blipFill>
          <a:blip r:embed="rId3"/>
          <a:stretch>
            <a:fillRect/>
          </a:stretch>
        </p:blipFill>
        <p:spPr>
          <a:xfrm>
            <a:off x="3753692" y="3064686"/>
            <a:ext cx="5302625" cy="3661511"/>
          </a:xfrm>
          <a:prstGeom prst="rect">
            <a:avLst/>
          </a:prstGeom>
        </p:spPr>
      </p:pic>
    </p:spTree>
    <p:extLst>
      <p:ext uri="{BB962C8B-B14F-4D97-AF65-F5344CB8AC3E}">
        <p14:creationId xmlns:p14="http://schemas.microsoft.com/office/powerpoint/2010/main" val="10120108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0" y="2313303"/>
            <a:ext cx="12192000" cy="2231393"/>
          </a:xfrm>
          <a:prstGeom prst="rect">
            <a:avLst/>
          </a:prstGeom>
        </p:spPr>
      </p:pic>
    </p:spTree>
    <p:extLst>
      <p:ext uri="{BB962C8B-B14F-4D97-AF65-F5344CB8AC3E}">
        <p14:creationId xmlns:p14="http://schemas.microsoft.com/office/powerpoint/2010/main" val="14741049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663638" y="3904396"/>
            <a:ext cx="11193226" cy="2469094"/>
          </a:xfrm>
          <a:prstGeom prst="rect">
            <a:avLst/>
          </a:prstGeom>
        </p:spPr>
      </p:pic>
      <p:graphicFrame>
        <p:nvGraphicFramePr>
          <p:cNvPr id="2" name="Objeto 1"/>
          <p:cNvGraphicFramePr>
            <a:graphicFrameLocks noChangeAspect="1"/>
          </p:cNvGraphicFramePr>
          <p:nvPr/>
        </p:nvGraphicFramePr>
        <p:xfrm>
          <a:off x="766870" y="84507"/>
          <a:ext cx="11089994" cy="3719046"/>
        </p:xfrm>
        <a:graphic>
          <a:graphicData uri="http://schemas.openxmlformats.org/presentationml/2006/ole">
            <mc:AlternateContent xmlns:mc="http://schemas.openxmlformats.org/markup-compatibility/2006">
              <mc:Choice xmlns:v="urn:schemas-microsoft-com:vml" Requires="v">
                <p:oleObj name="Hoja de cálculo" r:id="rId3" imgW="15535422" imgH="5210229" progId="Excel.Sheet.12">
                  <p:embed/>
                </p:oleObj>
              </mc:Choice>
              <mc:Fallback>
                <p:oleObj name="Hoja de cálculo" r:id="rId3" imgW="15535422" imgH="5210229" progId="Excel.Sheet.12">
                  <p:embed/>
                  <p:pic>
                    <p:nvPicPr>
                      <p:cNvPr id="2" name="Objeto 1"/>
                      <p:cNvPicPr/>
                      <p:nvPr/>
                    </p:nvPicPr>
                    <p:blipFill>
                      <a:blip r:embed="rId4"/>
                      <a:stretch>
                        <a:fillRect/>
                      </a:stretch>
                    </p:blipFill>
                    <p:spPr>
                      <a:xfrm>
                        <a:off x="766870" y="84507"/>
                        <a:ext cx="11089994" cy="3719046"/>
                      </a:xfrm>
                      <a:prstGeom prst="rect">
                        <a:avLst/>
                      </a:prstGeom>
                    </p:spPr>
                  </p:pic>
                </p:oleObj>
              </mc:Fallback>
            </mc:AlternateContent>
          </a:graphicData>
        </a:graphic>
      </p:graphicFrame>
    </p:spTree>
    <p:extLst>
      <p:ext uri="{BB962C8B-B14F-4D97-AF65-F5344CB8AC3E}">
        <p14:creationId xmlns:p14="http://schemas.microsoft.com/office/powerpoint/2010/main" val="34518381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3258521" y="3620627"/>
            <a:ext cx="5861728" cy="2574837"/>
          </a:xfrm>
          <a:prstGeom prst="rect">
            <a:avLst/>
          </a:prstGeom>
        </p:spPr>
      </p:pic>
      <p:graphicFrame>
        <p:nvGraphicFramePr>
          <p:cNvPr id="7" name="Objeto 6"/>
          <p:cNvGraphicFramePr>
            <a:graphicFrameLocks noChangeAspect="1"/>
          </p:cNvGraphicFramePr>
          <p:nvPr/>
        </p:nvGraphicFramePr>
        <p:xfrm>
          <a:off x="440707" y="575562"/>
          <a:ext cx="11560772" cy="2808906"/>
        </p:xfrm>
        <a:graphic>
          <a:graphicData uri="http://schemas.openxmlformats.org/presentationml/2006/ole">
            <mc:AlternateContent xmlns:mc="http://schemas.openxmlformats.org/markup-compatibility/2006">
              <mc:Choice xmlns:v="urn:schemas-microsoft-com:vml" Requires="v">
                <p:oleObj name="Hoja de cálculo" r:id="rId3" imgW="21412110" imgH="5200475" progId="Excel.Sheet.12">
                  <p:embed/>
                </p:oleObj>
              </mc:Choice>
              <mc:Fallback>
                <p:oleObj name="Hoja de cálculo" r:id="rId3" imgW="21412110" imgH="5200475" progId="Excel.Sheet.12">
                  <p:embed/>
                  <p:pic>
                    <p:nvPicPr>
                      <p:cNvPr id="7" name="Objeto 6"/>
                      <p:cNvPicPr/>
                      <p:nvPr/>
                    </p:nvPicPr>
                    <p:blipFill>
                      <a:blip r:embed="rId4"/>
                      <a:stretch>
                        <a:fillRect/>
                      </a:stretch>
                    </p:blipFill>
                    <p:spPr>
                      <a:xfrm>
                        <a:off x="440707" y="575562"/>
                        <a:ext cx="11560772" cy="2808906"/>
                      </a:xfrm>
                      <a:prstGeom prst="rect">
                        <a:avLst/>
                      </a:prstGeom>
                    </p:spPr>
                  </p:pic>
                </p:oleObj>
              </mc:Fallback>
            </mc:AlternateContent>
          </a:graphicData>
        </a:graphic>
      </p:graphicFrame>
    </p:spTree>
    <p:extLst>
      <p:ext uri="{BB962C8B-B14F-4D97-AF65-F5344CB8AC3E}">
        <p14:creationId xmlns:p14="http://schemas.microsoft.com/office/powerpoint/2010/main" val="9015207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671879"/>
            <a:ext cx="12192000" cy="2117900"/>
          </a:xfrm>
          <a:prstGeom prst="rect">
            <a:avLst/>
          </a:prstGeom>
        </p:spPr>
      </p:pic>
      <p:pic>
        <p:nvPicPr>
          <p:cNvPr id="5" name="Imagen 4"/>
          <p:cNvPicPr>
            <a:picLocks noChangeAspect="1"/>
          </p:cNvPicPr>
          <p:nvPr/>
        </p:nvPicPr>
        <p:blipFill>
          <a:blip r:embed="rId3"/>
          <a:stretch>
            <a:fillRect/>
          </a:stretch>
        </p:blipFill>
        <p:spPr>
          <a:xfrm>
            <a:off x="2582373" y="3677736"/>
            <a:ext cx="7656776" cy="1452404"/>
          </a:xfrm>
          <a:prstGeom prst="rect">
            <a:avLst/>
          </a:prstGeom>
        </p:spPr>
      </p:pic>
    </p:spTree>
    <p:extLst>
      <p:ext uri="{BB962C8B-B14F-4D97-AF65-F5344CB8AC3E}">
        <p14:creationId xmlns:p14="http://schemas.microsoft.com/office/powerpoint/2010/main" val="25779220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3908995" y="3451044"/>
            <a:ext cx="4706520" cy="2865368"/>
          </a:xfrm>
          <a:prstGeom prst="rect">
            <a:avLst/>
          </a:prstGeom>
        </p:spPr>
      </p:pic>
      <p:pic>
        <p:nvPicPr>
          <p:cNvPr id="2" name="Imagen 1"/>
          <p:cNvPicPr>
            <a:picLocks noChangeAspect="1"/>
          </p:cNvPicPr>
          <p:nvPr/>
        </p:nvPicPr>
        <p:blipFill>
          <a:blip r:embed="rId3"/>
          <a:stretch>
            <a:fillRect/>
          </a:stretch>
        </p:blipFill>
        <p:spPr>
          <a:xfrm>
            <a:off x="166255" y="341851"/>
            <a:ext cx="12025745" cy="2844400"/>
          </a:xfrm>
          <a:prstGeom prst="rect">
            <a:avLst/>
          </a:prstGeom>
        </p:spPr>
      </p:pic>
    </p:spTree>
    <p:extLst>
      <p:ext uri="{BB962C8B-B14F-4D97-AF65-F5344CB8AC3E}">
        <p14:creationId xmlns:p14="http://schemas.microsoft.com/office/powerpoint/2010/main" val="19596069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1446227"/>
            <a:ext cx="12192000" cy="2587153"/>
          </a:xfrm>
          <a:prstGeom prst="rect">
            <a:avLst/>
          </a:prstGeom>
        </p:spPr>
      </p:pic>
    </p:spTree>
    <p:extLst>
      <p:ext uri="{BB962C8B-B14F-4D97-AF65-F5344CB8AC3E}">
        <p14:creationId xmlns:p14="http://schemas.microsoft.com/office/powerpoint/2010/main" val="12687612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903520" y="0"/>
            <a:ext cx="8384960" cy="6858000"/>
          </a:xfrm>
          <a:prstGeom prst="rect">
            <a:avLst/>
          </a:prstGeom>
        </p:spPr>
      </p:pic>
    </p:spTree>
    <p:extLst>
      <p:ext uri="{BB962C8B-B14F-4D97-AF65-F5344CB8AC3E}">
        <p14:creationId xmlns:p14="http://schemas.microsoft.com/office/powerpoint/2010/main" val="41740201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41709" y="330969"/>
            <a:ext cx="8534400" cy="714060"/>
          </a:xfrm>
        </p:spPr>
        <p:txBody>
          <a:bodyPr/>
          <a:lstStyle/>
          <a:p>
            <a:endParaRPr lang="es-ES" dirty="0"/>
          </a:p>
        </p:txBody>
      </p:sp>
      <p:graphicFrame>
        <p:nvGraphicFramePr>
          <p:cNvPr id="8" name="Objeto 7"/>
          <p:cNvGraphicFramePr>
            <a:graphicFrameLocks noChangeAspect="1"/>
          </p:cNvGraphicFramePr>
          <p:nvPr/>
        </p:nvGraphicFramePr>
        <p:xfrm>
          <a:off x="2786347" y="0"/>
          <a:ext cx="4954737" cy="6889964"/>
        </p:xfrm>
        <a:graphic>
          <a:graphicData uri="http://schemas.openxmlformats.org/presentationml/2006/ole">
            <mc:AlternateContent xmlns:mc="http://schemas.openxmlformats.org/markup-compatibility/2006">
              <mc:Choice xmlns:v="urn:schemas-microsoft-com:vml" Requires="v">
                <p:oleObj name="Hoja de cálculo" r:id="rId2" imgW="9601380" imgH="16592680" progId="Excel.Sheet.12">
                  <p:embed/>
                </p:oleObj>
              </mc:Choice>
              <mc:Fallback>
                <p:oleObj name="Hoja de cálculo" r:id="rId2" imgW="9601380" imgH="16592680" progId="Excel.Sheet.12">
                  <p:embed/>
                  <p:pic>
                    <p:nvPicPr>
                      <p:cNvPr id="8" name="Objeto 7"/>
                      <p:cNvPicPr/>
                      <p:nvPr/>
                    </p:nvPicPr>
                    <p:blipFill>
                      <a:blip r:embed="rId3"/>
                      <a:stretch>
                        <a:fillRect/>
                      </a:stretch>
                    </p:blipFill>
                    <p:spPr>
                      <a:xfrm>
                        <a:off x="2786347" y="0"/>
                        <a:ext cx="4954737" cy="6889964"/>
                      </a:xfrm>
                      <a:prstGeom prst="rect">
                        <a:avLst/>
                      </a:prstGeom>
                    </p:spPr>
                  </p:pic>
                </p:oleObj>
              </mc:Fallback>
            </mc:AlternateContent>
          </a:graphicData>
        </a:graphic>
      </p:graphicFrame>
    </p:spTree>
    <p:extLst>
      <p:ext uri="{BB962C8B-B14F-4D97-AF65-F5344CB8AC3E}">
        <p14:creationId xmlns:p14="http://schemas.microsoft.com/office/powerpoint/2010/main" val="23042822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64045" y="353961"/>
            <a:ext cx="12027955" cy="5364211"/>
          </a:xfrm>
          <a:prstGeom prst="rect">
            <a:avLst/>
          </a:prstGeom>
        </p:spPr>
      </p:pic>
    </p:spTree>
    <p:extLst>
      <p:ext uri="{BB962C8B-B14F-4D97-AF65-F5344CB8AC3E}">
        <p14:creationId xmlns:p14="http://schemas.microsoft.com/office/powerpoint/2010/main" val="1279131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CuadroTexto 1"/>
          <p:cNvSpPr txBox="1"/>
          <p:nvPr/>
        </p:nvSpPr>
        <p:spPr>
          <a:xfrm>
            <a:off x="2063552" y="2420888"/>
            <a:ext cx="7691192" cy="1569660"/>
          </a:xfrm>
          <a:prstGeom prst="rect">
            <a:avLst/>
          </a:prstGeom>
          <a:noFill/>
        </p:spPr>
        <p:txBody>
          <a:bodyPr wrap="square" rtlCol="0">
            <a:spAutoFit/>
          </a:bodyPr>
          <a:lstStyle/>
          <a:p>
            <a:pPr algn="ctr"/>
            <a:r>
              <a:rPr lang="es-ES" sz="4800" dirty="0">
                <a:solidFill>
                  <a:schemeClr val="accent6">
                    <a:lumMod val="75000"/>
                  </a:schemeClr>
                </a:solidFill>
                <a:latin typeface="+mj-lt"/>
              </a:rPr>
              <a:t>ESTADO DE REVISIÓN DE LOS DOCUMENTOS BREF</a:t>
            </a:r>
          </a:p>
        </p:txBody>
      </p:sp>
      <p:pic>
        <p:nvPicPr>
          <p:cNvPr id="5" name="Imagen 4"/>
          <p:cNvPicPr>
            <a:picLocks noChangeAspect="1"/>
          </p:cNvPicPr>
          <p:nvPr/>
        </p:nvPicPr>
        <p:blipFill rotWithShape="1">
          <a:blip r:embed="rId3"/>
          <a:srcRect r="43664"/>
          <a:stretch/>
        </p:blipFill>
        <p:spPr>
          <a:xfrm>
            <a:off x="379412" y="139045"/>
            <a:ext cx="3977435" cy="802249"/>
          </a:xfrm>
          <a:prstGeom prst="rect">
            <a:avLst/>
          </a:prstGeom>
        </p:spPr>
      </p:pic>
    </p:spTree>
    <p:extLst>
      <p:ext uri="{BB962C8B-B14F-4D97-AF65-F5344CB8AC3E}">
        <p14:creationId xmlns:p14="http://schemas.microsoft.com/office/powerpoint/2010/main" val="2009491885"/>
      </p:ext>
    </p:extLst>
  </p:cSld>
  <p:clrMapOvr>
    <a:overrideClrMapping bg1="lt1" tx1="dk1" bg2="lt2" tx2="dk2" accent1="accent1" accent2="accent2" accent3="accent3" accent4="accent4" accent5="accent5" accent6="accent6" hlink="hlink" folHlink="folHlink"/>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350325" y="275573"/>
            <a:ext cx="11533239" cy="6470612"/>
          </a:xfrm>
          <a:prstGeom prst="rect">
            <a:avLst/>
          </a:prstGeom>
        </p:spPr>
      </p:pic>
    </p:spTree>
    <p:extLst>
      <p:ext uri="{BB962C8B-B14F-4D97-AF65-F5344CB8AC3E}">
        <p14:creationId xmlns:p14="http://schemas.microsoft.com/office/powerpoint/2010/main" val="15644905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3"/>
          <a:srcRect l="2630" t="2192" r="50324" b="5621"/>
          <a:stretch/>
        </p:blipFill>
        <p:spPr>
          <a:xfrm>
            <a:off x="-1" y="-225630"/>
            <a:ext cx="4908807" cy="3847604"/>
          </a:xfrm>
          <a:prstGeom prst="rect">
            <a:avLst/>
          </a:prstGeom>
        </p:spPr>
      </p:pic>
      <p:pic>
        <p:nvPicPr>
          <p:cNvPr id="5" name="Imagen 4"/>
          <p:cNvPicPr>
            <a:picLocks noChangeAspect="1"/>
          </p:cNvPicPr>
          <p:nvPr/>
        </p:nvPicPr>
        <p:blipFill rotWithShape="1">
          <a:blip r:embed="rId4"/>
          <a:srcRect l="8961" t="6717" r="63146" b="4890"/>
          <a:stretch/>
        </p:blipFill>
        <p:spPr>
          <a:xfrm>
            <a:off x="4977089" y="890648"/>
            <a:ext cx="3510799" cy="4450358"/>
          </a:xfrm>
          <a:prstGeom prst="rect">
            <a:avLst/>
          </a:prstGeom>
        </p:spPr>
      </p:pic>
      <p:pic>
        <p:nvPicPr>
          <p:cNvPr id="6" name="Imagen 5"/>
          <p:cNvPicPr>
            <a:picLocks noChangeAspect="1"/>
          </p:cNvPicPr>
          <p:nvPr/>
        </p:nvPicPr>
        <p:blipFill rotWithShape="1">
          <a:blip r:embed="rId5"/>
          <a:srcRect l="9155" t="3795" r="64790" b="6595"/>
          <a:stretch/>
        </p:blipFill>
        <p:spPr>
          <a:xfrm>
            <a:off x="8663050" y="2043900"/>
            <a:ext cx="3378530" cy="4647846"/>
          </a:xfrm>
          <a:prstGeom prst="rect">
            <a:avLst/>
          </a:prstGeom>
        </p:spPr>
      </p:pic>
    </p:spTree>
    <p:extLst>
      <p:ext uri="{BB962C8B-B14F-4D97-AF65-F5344CB8AC3E}">
        <p14:creationId xmlns:p14="http://schemas.microsoft.com/office/powerpoint/2010/main" val="22181895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CuadroTexto 1"/>
          <p:cNvSpPr txBox="1"/>
          <p:nvPr/>
        </p:nvSpPr>
        <p:spPr>
          <a:xfrm>
            <a:off x="2063552" y="2420888"/>
            <a:ext cx="7691192"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4800" b="0" i="0" u="none" strike="noStrike" kern="1200" cap="none" spc="0" normalizeH="0" baseline="0" noProof="0" dirty="0">
                <a:ln>
                  <a:noFill/>
                </a:ln>
                <a:solidFill>
                  <a:srgbClr val="C62324">
                    <a:lumMod val="75000"/>
                  </a:srgbClr>
                </a:solidFill>
                <a:effectLst/>
                <a:uLnTx/>
                <a:uFillTx/>
                <a:latin typeface="Century Gothic" panose="020B0502020202020204"/>
                <a:ea typeface="+mn-ea"/>
                <a:cs typeface="+mn-cs"/>
              </a:rPr>
              <a:t>OTROS TEMAS</a:t>
            </a:r>
          </a:p>
        </p:txBody>
      </p:sp>
      <p:pic>
        <p:nvPicPr>
          <p:cNvPr id="6" name="Imagen 5"/>
          <p:cNvPicPr>
            <a:picLocks noChangeAspect="1"/>
          </p:cNvPicPr>
          <p:nvPr/>
        </p:nvPicPr>
        <p:blipFill rotWithShape="1">
          <a:blip r:embed="rId3"/>
          <a:srcRect r="43664"/>
          <a:stretch/>
        </p:blipFill>
        <p:spPr>
          <a:xfrm>
            <a:off x="379412" y="139045"/>
            <a:ext cx="3977435" cy="802249"/>
          </a:xfrm>
          <a:prstGeom prst="rect">
            <a:avLst/>
          </a:prstGeom>
        </p:spPr>
      </p:pic>
    </p:spTree>
    <p:extLst>
      <p:ext uri="{BB962C8B-B14F-4D97-AF65-F5344CB8AC3E}">
        <p14:creationId xmlns:p14="http://schemas.microsoft.com/office/powerpoint/2010/main" val="2536180310"/>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sz="2800" dirty="0"/>
              <a:t>Proyectos de H</a:t>
            </a:r>
            <a:r>
              <a:rPr lang="es-ES" sz="2800" baseline="-25000" dirty="0"/>
              <a:t>2</a:t>
            </a:r>
            <a:r>
              <a:rPr lang="es-ES" sz="2800" dirty="0"/>
              <a:t> renovable - IPPC</a:t>
            </a:r>
          </a:p>
        </p:txBody>
      </p:sp>
      <p:sp>
        <p:nvSpPr>
          <p:cNvPr id="3" name="Marcador de contenido 2"/>
          <p:cNvSpPr>
            <a:spLocks noGrp="1"/>
          </p:cNvSpPr>
          <p:nvPr>
            <p:ph idx="1"/>
          </p:nvPr>
        </p:nvSpPr>
        <p:spPr>
          <a:xfrm>
            <a:off x="527052" y="4221088"/>
            <a:ext cx="11040533" cy="2376264"/>
          </a:xfrm>
        </p:spPr>
        <p:txBody>
          <a:bodyPr>
            <a:normAutofit/>
          </a:bodyPr>
          <a:lstStyle/>
          <a:p>
            <a:pPr algn="just"/>
            <a:r>
              <a:rPr lang="es-ES" sz="1400" dirty="0"/>
              <a:t>Se incluye en el alcance la </a:t>
            </a:r>
            <a:r>
              <a:rPr lang="es-ES" sz="1400" b="1" dirty="0">
                <a:solidFill>
                  <a:schemeClr val="tx2"/>
                </a:solidFill>
              </a:rPr>
              <a:t>producción de hidrógeno </a:t>
            </a:r>
            <a:r>
              <a:rPr lang="es-ES" sz="1400" dirty="0"/>
              <a:t>(mediante reformado con vapor, oxidación parcial y </a:t>
            </a:r>
            <a:r>
              <a:rPr lang="es-ES" sz="1400" b="1" dirty="0">
                <a:solidFill>
                  <a:schemeClr val="tx2"/>
                </a:solidFill>
              </a:rPr>
              <a:t>electrólisis</a:t>
            </a:r>
            <a:r>
              <a:rPr lang="es-ES" sz="1400" dirty="0"/>
              <a:t>) directamente </a:t>
            </a:r>
            <a:r>
              <a:rPr lang="es-ES" sz="1400" b="1" dirty="0">
                <a:solidFill>
                  <a:schemeClr val="tx2"/>
                </a:solidFill>
              </a:rPr>
              <a:t>asociado con la producción de amoniaco y clorato sódico</a:t>
            </a:r>
            <a:r>
              <a:rPr lang="es-ES" sz="1400" dirty="0"/>
              <a:t>.</a:t>
            </a:r>
          </a:p>
          <a:p>
            <a:pPr algn="just">
              <a:spcBef>
                <a:spcPts val="1200"/>
              </a:spcBef>
            </a:pPr>
            <a:r>
              <a:rPr lang="es-ES" sz="1400" dirty="0"/>
              <a:t>Recopilar información sobre </a:t>
            </a:r>
            <a:r>
              <a:rPr lang="es-ES" sz="1400" b="1" dirty="0">
                <a:solidFill>
                  <a:schemeClr val="tx2"/>
                </a:solidFill>
              </a:rPr>
              <a:t>plantas de producción de hidrógeno independientes</a:t>
            </a:r>
            <a:r>
              <a:rPr lang="es-ES" sz="1400" dirty="0"/>
              <a:t> (por ejemplo, </a:t>
            </a:r>
            <a:r>
              <a:rPr lang="es-ES" sz="1400" b="1" dirty="0">
                <a:solidFill>
                  <a:schemeClr val="tx2"/>
                </a:solidFill>
              </a:rPr>
              <a:t>a partir de electrólisis</a:t>
            </a:r>
            <a:r>
              <a:rPr lang="es-ES" sz="1400" dirty="0"/>
              <a:t>), que no estén dentro del alcance de otros BREF ya publicados.</a:t>
            </a:r>
          </a:p>
          <a:p>
            <a:pPr lvl="1" algn="just"/>
            <a:r>
              <a:rPr lang="es-ES" sz="1400" dirty="0"/>
              <a:t>Capacidad de la planta</a:t>
            </a:r>
          </a:p>
          <a:p>
            <a:pPr lvl="1" algn="just"/>
            <a:r>
              <a:rPr lang="es-ES" sz="1400" dirty="0"/>
              <a:t>Madurez de la tecnología</a:t>
            </a:r>
          </a:p>
          <a:p>
            <a:pPr lvl="1" algn="just"/>
            <a:r>
              <a:rPr lang="es-ES" sz="1400" dirty="0"/>
              <a:t>Aspectos ambientales clave (consumo de agua y energía, fuente de energía empleada, etc.)</a:t>
            </a:r>
          </a:p>
          <a:p>
            <a:pPr algn="just">
              <a:spcBef>
                <a:spcPts val="1200"/>
              </a:spcBef>
            </a:pPr>
            <a:r>
              <a:rPr lang="es-ES" sz="1400" dirty="0">
                <a:sym typeface="Wingdings" panose="05000000000000000000" pitchFamily="2" charset="2"/>
              </a:rPr>
              <a:t>Decidir, </a:t>
            </a:r>
            <a:r>
              <a:rPr lang="es-ES" sz="1400" b="1" dirty="0">
                <a:solidFill>
                  <a:schemeClr val="tx2"/>
                </a:solidFill>
                <a:sym typeface="Wingdings" panose="05000000000000000000" pitchFamily="2" charset="2"/>
              </a:rPr>
              <a:t>en base a dicha información, qué producción de H</a:t>
            </a:r>
            <a:r>
              <a:rPr lang="es-ES" sz="1400" b="1" baseline="-25000" dirty="0">
                <a:solidFill>
                  <a:schemeClr val="tx2"/>
                </a:solidFill>
                <a:sym typeface="Wingdings" panose="05000000000000000000" pitchFamily="2" charset="2"/>
              </a:rPr>
              <a:t>2</a:t>
            </a:r>
            <a:r>
              <a:rPr lang="es-ES" sz="1400" b="1" dirty="0">
                <a:solidFill>
                  <a:schemeClr val="tx2"/>
                </a:solidFill>
                <a:sym typeface="Wingdings" panose="05000000000000000000" pitchFamily="2" charset="2"/>
              </a:rPr>
              <a:t> se incluyen dentro del alcance de las conclusiones MTD LVIC</a:t>
            </a:r>
            <a:endParaRPr lang="es-ES" sz="1400" b="1" dirty="0">
              <a:solidFill>
                <a:schemeClr val="tx2"/>
              </a:solidFill>
            </a:endParaRPr>
          </a:p>
        </p:txBody>
      </p:sp>
      <p:sp>
        <p:nvSpPr>
          <p:cNvPr id="6" name="Marcador de texto 7"/>
          <p:cNvSpPr txBox="1">
            <a:spLocks/>
          </p:cNvSpPr>
          <p:nvPr/>
        </p:nvSpPr>
        <p:spPr>
          <a:xfrm>
            <a:off x="479376" y="3861048"/>
            <a:ext cx="1656183" cy="360040"/>
          </a:xfrm>
          <a:prstGeom prst="rect">
            <a:avLst/>
          </a:prstGeom>
          <a:ln w="28575">
            <a:noFill/>
          </a:ln>
        </p:spPr>
        <p:txBody>
          <a:bodyPr anchor="ct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000" kern="1200">
                <a:solidFill>
                  <a:schemeClr val="tx1"/>
                </a:solidFill>
                <a:latin typeface="Calibri" pitchFamily="34" charset="0"/>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000" kern="1200">
                <a:solidFill>
                  <a:schemeClr val="tx1"/>
                </a:solidFill>
                <a:latin typeface="Calibri" pitchFamily="34" charset="0"/>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000" kern="1200">
                <a:solidFill>
                  <a:schemeClr val="tx1"/>
                </a:solidFill>
                <a:latin typeface="Calibri" pitchFamily="34" charset="0"/>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Calibri" pitchFamily="34" charset="0"/>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Calibri" pitchFamily="34" charset="0"/>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None/>
            </a:pPr>
            <a:r>
              <a:rPr lang="es-ES" sz="1800" b="1" dirty="0">
                <a:solidFill>
                  <a:schemeClr val="tx2"/>
                </a:solidFill>
                <a:latin typeface="Courier New" panose="02070309020205020404" pitchFamily="49" charset="0"/>
                <a:cs typeface="Courier New" panose="02070309020205020404" pitchFamily="49" charset="0"/>
              </a:rPr>
              <a:t>LVIC BREF:</a:t>
            </a:r>
          </a:p>
        </p:txBody>
      </p:sp>
      <p:sp>
        <p:nvSpPr>
          <p:cNvPr id="7" name="Marcador de contenido 2"/>
          <p:cNvSpPr txBox="1">
            <a:spLocks/>
          </p:cNvSpPr>
          <p:nvPr/>
        </p:nvSpPr>
        <p:spPr bwMode="auto">
          <a:xfrm>
            <a:off x="528075" y="1484785"/>
            <a:ext cx="11040533" cy="216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000" kern="1200">
                <a:solidFill>
                  <a:schemeClr val="tx1"/>
                </a:solidFill>
                <a:latin typeface="Calibri" pitchFamily="34" charset="0"/>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000" kern="1200">
                <a:solidFill>
                  <a:schemeClr val="tx1"/>
                </a:solidFill>
                <a:latin typeface="Calibri" pitchFamily="34" charset="0"/>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000" kern="1200">
                <a:solidFill>
                  <a:schemeClr val="tx1"/>
                </a:solidFill>
                <a:latin typeface="Calibri" pitchFamily="34" charset="0"/>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Calibri" pitchFamily="34" charset="0"/>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Calibri" pitchFamily="34" charset="0"/>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just">
              <a:buNone/>
            </a:pPr>
            <a:r>
              <a:rPr lang="es-ES" sz="1400" u="sng" dirty="0"/>
              <a:t>Anexo I</a:t>
            </a:r>
            <a:r>
              <a:rPr lang="es-ES" sz="1400" dirty="0"/>
              <a:t>: </a:t>
            </a:r>
            <a:r>
              <a:rPr lang="es-ES" sz="1400" b="1" dirty="0">
                <a:solidFill>
                  <a:schemeClr val="tx2"/>
                </a:solidFill>
              </a:rPr>
              <a:t>4.2.   Fabricación de productos químicos inorgánicos, como:</a:t>
            </a:r>
          </a:p>
          <a:p>
            <a:pPr marL="914400" lvl="3" indent="0" algn="just">
              <a:buNone/>
            </a:pPr>
            <a:r>
              <a:rPr lang="es-ES" sz="1200" dirty="0"/>
              <a:t>a) gases y, en particular, el amoníaco, el cloro o el cloruro de hidrógeno, el flúor o fluoruro de hidrógeno, los óxidos de carbono, los compuestos del azufre, los óxidos del nitrógeno, </a:t>
            </a:r>
            <a:r>
              <a:rPr lang="es-ES" sz="1200" b="1" dirty="0">
                <a:solidFill>
                  <a:schemeClr val="tx2"/>
                </a:solidFill>
              </a:rPr>
              <a:t>el hidrógeno</a:t>
            </a:r>
            <a:r>
              <a:rPr lang="es-ES" sz="1200" dirty="0"/>
              <a:t>, el dióxido de azufre, el </a:t>
            </a:r>
            <a:r>
              <a:rPr lang="es-ES" sz="1200" dirty="0" err="1"/>
              <a:t>dicloruro</a:t>
            </a:r>
            <a:r>
              <a:rPr lang="es-ES" sz="1200" dirty="0"/>
              <a:t> de carbonilo;</a:t>
            </a:r>
          </a:p>
          <a:p>
            <a:pPr algn="just">
              <a:spcBef>
                <a:spcPts val="2400"/>
              </a:spcBef>
            </a:pPr>
            <a:r>
              <a:rPr lang="es-ES" sz="1400" dirty="0">
                <a:sym typeface="Wingdings" panose="05000000000000000000" pitchFamily="2" charset="2"/>
              </a:rPr>
              <a:t>Producción de H</a:t>
            </a:r>
            <a:r>
              <a:rPr lang="es-ES" sz="1400" baseline="-25000" dirty="0">
                <a:sym typeface="Wingdings" panose="05000000000000000000" pitchFamily="2" charset="2"/>
              </a:rPr>
              <a:t>2</a:t>
            </a:r>
            <a:r>
              <a:rPr lang="es-ES" sz="1400" dirty="0">
                <a:sym typeface="Wingdings" panose="05000000000000000000" pitchFamily="2" charset="2"/>
              </a:rPr>
              <a:t> en distintos BREF: REF (refino), CAK (Cloro-Álcali), LVOC, WGC (</a:t>
            </a:r>
            <a:r>
              <a:rPr lang="es-ES" sz="1400" dirty="0" err="1">
                <a:sym typeface="Wingdings" panose="05000000000000000000" pitchFamily="2" charset="2"/>
              </a:rPr>
              <a:t>sist</a:t>
            </a:r>
            <a:r>
              <a:rPr lang="es-ES" sz="1400" dirty="0">
                <a:sym typeface="Wingdings" panose="05000000000000000000" pitchFamily="2" charset="2"/>
              </a:rPr>
              <a:t>. Com. </a:t>
            </a:r>
            <a:r>
              <a:rPr lang="es-ES" sz="1400" dirty="0" err="1">
                <a:sym typeface="Wingdings" panose="05000000000000000000" pitchFamily="2" charset="2"/>
              </a:rPr>
              <a:t>Depur</a:t>
            </a:r>
            <a:r>
              <a:rPr lang="es-ES" sz="1400" dirty="0">
                <a:sym typeface="Wingdings" panose="05000000000000000000" pitchFamily="2" charset="2"/>
              </a:rPr>
              <a:t>. Gases Res.) , LVIC-AAF (amoniaco, ácidos y fertilizantes)</a:t>
            </a:r>
          </a:p>
          <a:p>
            <a:pPr algn="just">
              <a:spcBef>
                <a:spcPts val="1200"/>
              </a:spcBef>
            </a:pPr>
            <a:r>
              <a:rPr lang="es-ES" sz="1400" dirty="0">
                <a:sym typeface="Wingdings" panose="05000000000000000000" pitchFamily="2" charset="2"/>
              </a:rPr>
              <a:t>Plantas de H</a:t>
            </a:r>
            <a:r>
              <a:rPr lang="es-ES" sz="1400" baseline="-25000" dirty="0">
                <a:sym typeface="Wingdings" panose="05000000000000000000" pitchFamily="2" charset="2"/>
              </a:rPr>
              <a:t>2</a:t>
            </a:r>
            <a:r>
              <a:rPr lang="es-ES" sz="1400" dirty="0">
                <a:sym typeface="Wingdings" panose="05000000000000000000" pitchFamily="2" charset="2"/>
              </a:rPr>
              <a:t> independientes, no vinculadas a otras producciones  distintos criterios en las CCAA</a:t>
            </a:r>
          </a:p>
          <a:p>
            <a:pPr lvl="1" algn="just">
              <a:spcBef>
                <a:spcPts val="300"/>
              </a:spcBef>
            </a:pPr>
            <a:r>
              <a:rPr lang="es-ES" sz="1400" dirty="0">
                <a:sym typeface="Wingdings" panose="05000000000000000000" pitchFamily="2" charset="2"/>
              </a:rPr>
              <a:t>AAI conforme CWW BREF (sistemas comunes de tratamiento y gestión de aguas y gases en el sector químico)</a:t>
            </a:r>
          </a:p>
          <a:p>
            <a:pPr lvl="1" algn="just">
              <a:spcBef>
                <a:spcPts val="24"/>
              </a:spcBef>
            </a:pPr>
            <a:r>
              <a:rPr lang="es-ES" sz="1400" dirty="0">
                <a:sym typeface="Wingdings" panose="05000000000000000000" pitchFamily="2" charset="2"/>
              </a:rPr>
              <a:t>Sin AAI (no se considera producción a escala industrial)</a:t>
            </a:r>
          </a:p>
        </p:txBody>
      </p:sp>
      <p:sp>
        <p:nvSpPr>
          <p:cNvPr id="8" name="Marcador de texto 7"/>
          <p:cNvSpPr txBox="1">
            <a:spLocks/>
          </p:cNvSpPr>
          <p:nvPr/>
        </p:nvSpPr>
        <p:spPr>
          <a:xfrm>
            <a:off x="8544273" y="5229200"/>
            <a:ext cx="2022127" cy="575718"/>
          </a:xfrm>
          <a:prstGeom prst="snip1Rect">
            <a:avLst/>
          </a:prstGeom>
          <a:ln w="12700">
            <a:solidFill>
              <a:schemeClr val="accent1">
                <a:lumMod val="75000"/>
              </a:schemeClr>
            </a:solidFill>
          </a:ln>
        </p:spPr>
        <p:txBody>
          <a:bodyPr anchor="ct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000" kern="1200">
                <a:solidFill>
                  <a:schemeClr val="tx1"/>
                </a:solidFill>
                <a:latin typeface="Calibri" pitchFamily="34" charset="0"/>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000" kern="1200">
                <a:solidFill>
                  <a:schemeClr val="tx1"/>
                </a:solidFill>
                <a:latin typeface="Calibri" pitchFamily="34" charset="0"/>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000" kern="1200">
                <a:solidFill>
                  <a:schemeClr val="tx1"/>
                </a:solidFill>
                <a:latin typeface="Calibri" pitchFamily="34" charset="0"/>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Calibri" pitchFamily="34" charset="0"/>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Calibri" pitchFamily="34" charset="0"/>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a:spcBef>
                <a:spcPts val="1200"/>
              </a:spcBef>
              <a:buNone/>
            </a:pPr>
            <a:r>
              <a:rPr lang="es-ES" sz="1400" dirty="0"/>
              <a:t>Workshop </a:t>
            </a:r>
            <a:r>
              <a:rPr lang="es-ES" sz="1400" dirty="0">
                <a:sym typeface="Wingdings" panose="05000000000000000000" pitchFamily="2" charset="2"/>
              </a:rPr>
              <a:t> capítulo específico en LVIC BREF</a:t>
            </a:r>
          </a:p>
        </p:txBody>
      </p:sp>
      <p:sp>
        <p:nvSpPr>
          <p:cNvPr id="5" name="Flecha a la derecha con bandas 4"/>
          <p:cNvSpPr/>
          <p:nvPr/>
        </p:nvSpPr>
        <p:spPr>
          <a:xfrm>
            <a:off x="7968208" y="5418845"/>
            <a:ext cx="504056" cy="196773"/>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1" name="Rectángulo redondeado 10"/>
          <p:cNvSpPr/>
          <p:nvPr/>
        </p:nvSpPr>
        <p:spPr>
          <a:xfrm>
            <a:off x="527052" y="1484785"/>
            <a:ext cx="11040533" cy="720079"/>
          </a:xfrm>
          <a:prstGeom prst="roundRect">
            <a:avLst/>
          </a:pr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0" name="Imagen 9"/>
          <p:cNvPicPr>
            <a:picLocks noChangeAspect="1"/>
          </p:cNvPicPr>
          <p:nvPr/>
        </p:nvPicPr>
        <p:blipFill rotWithShape="1">
          <a:blip r:embed="rId3"/>
          <a:srcRect r="43664"/>
          <a:stretch/>
        </p:blipFill>
        <p:spPr>
          <a:xfrm>
            <a:off x="379412" y="139045"/>
            <a:ext cx="3977435" cy="802249"/>
          </a:xfrm>
          <a:prstGeom prst="rect">
            <a:avLst/>
          </a:prstGeom>
        </p:spPr>
      </p:pic>
    </p:spTree>
    <p:extLst>
      <p:ext uri="{BB962C8B-B14F-4D97-AF65-F5344CB8AC3E}">
        <p14:creationId xmlns:p14="http://schemas.microsoft.com/office/powerpoint/2010/main" val="2166020042"/>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3"/>
          <a:srcRect r="43664"/>
          <a:stretch/>
        </p:blipFill>
        <p:spPr>
          <a:xfrm>
            <a:off x="379412" y="139045"/>
            <a:ext cx="3977435" cy="802249"/>
          </a:xfrm>
          <a:prstGeom prst="rect">
            <a:avLst/>
          </a:prstGeom>
        </p:spPr>
      </p:pic>
      <p:sp>
        <p:nvSpPr>
          <p:cNvPr id="5" name="Subtítulo 2"/>
          <p:cNvSpPr txBox="1">
            <a:spLocks/>
          </p:cNvSpPr>
          <p:nvPr/>
        </p:nvSpPr>
        <p:spPr>
          <a:xfrm>
            <a:off x="618898" y="1459345"/>
            <a:ext cx="10844401" cy="4845661"/>
          </a:xfrm>
          <a:prstGeom prst="rect">
            <a:avLst/>
          </a:prstGeom>
        </p:spPr>
        <p:txBody>
          <a:bodyPr vert="horz" lIns="91440" tIns="45720" rIns="91440" bIns="45720" rtlCol="0" anchor="t">
            <a:norm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bg2">
                    <a:lumMod val="75000"/>
                  </a:schemeClr>
                </a:solidFill>
                <a:effectLst/>
                <a:latin typeface="+mn-lt"/>
                <a:ea typeface="+mn-ea"/>
                <a:cs typeface="+mn-cs"/>
              </a:defRPr>
            </a:lvl1pPr>
            <a:lvl2pPr marL="457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pPr algn="just"/>
            <a:r>
              <a:rPr lang="es-ES" sz="2000" dirty="0">
                <a:solidFill>
                  <a:schemeClr val="accent1"/>
                </a:solidFill>
                <a:latin typeface="Calibri" pitchFamily="34" charset="0"/>
              </a:rPr>
              <a:t>Consideraciones:</a:t>
            </a:r>
          </a:p>
          <a:p>
            <a:pPr marL="285750" indent="-285750" algn="just" eaLnBrk="0" fontAlgn="base" hangingPunct="0">
              <a:spcAft>
                <a:spcPct val="0"/>
              </a:spcAft>
              <a:buFont typeface="Wingdings 2" panose="05020102010507070707" pitchFamily="18" charset="2"/>
              <a:buChar char=""/>
            </a:pPr>
            <a:r>
              <a:rPr lang="es-ES" sz="2000" dirty="0">
                <a:solidFill>
                  <a:schemeClr val="tx1"/>
                </a:solidFill>
                <a:latin typeface="Calibri" pitchFamily="34" charset="0"/>
              </a:rPr>
              <a:t> Por un lado, hay que tener en cuenta que el H2 se ha producido y utilizado principalmente como reactivo por su composición química, como por ejemplo, en el refino de petróleo y en los procesos de hidrogenación en la industria química. En estos casos, el H2 se ha considerado una sustancia química inorgánica y por tanto, la instalación donde se produce, sometida a EIA ORDINARIA (Anexo I, grupo 5.a.2º de la Ley 21/2013) y a IPPC por estar dentro del epígrafe 4.2.a) del Anexo I del RD 815/2013 (Instalaciones químicas para la fabricación de productos químicos inorgánicos como: el hidrógeno, etc.).</a:t>
            </a:r>
          </a:p>
          <a:p>
            <a:pPr algn="just" eaLnBrk="0" fontAlgn="base" hangingPunct="0">
              <a:spcAft>
                <a:spcPct val="0"/>
              </a:spcAft>
            </a:pPr>
            <a:endParaRPr lang="es-ES" sz="2000" dirty="0">
              <a:solidFill>
                <a:schemeClr val="tx1"/>
              </a:solidFill>
              <a:latin typeface="Calibri" pitchFamily="34" charset="0"/>
            </a:endParaRPr>
          </a:p>
          <a:p>
            <a:pPr marL="285750" indent="-285750" algn="just" eaLnBrk="0" fontAlgn="base" hangingPunct="0">
              <a:spcAft>
                <a:spcPct val="0"/>
              </a:spcAft>
              <a:buFont typeface="Wingdings 2" panose="05020102010507070707" pitchFamily="18" charset="2"/>
              <a:buChar char=""/>
            </a:pPr>
            <a:r>
              <a:rPr lang="es-ES" sz="2000" dirty="0">
                <a:solidFill>
                  <a:schemeClr val="tx1"/>
                </a:solidFill>
                <a:latin typeface="Calibri" pitchFamily="34" charset="0"/>
              </a:rPr>
              <a:t> Por otro lado, el H2 se ha obtenido hasta ahora principalmente a partir de fuentes no renovables, por ejemplo, mediante el reformado de gas natural con vapor de agua o mediante la gasificación del carbón. Ambos procesos implican una reacción química, al igual que podría considerarse la electrólisis del agua para obtener H2.</a:t>
            </a:r>
          </a:p>
        </p:txBody>
      </p:sp>
    </p:spTree>
    <p:extLst>
      <p:ext uri="{BB962C8B-B14F-4D97-AF65-F5344CB8AC3E}">
        <p14:creationId xmlns:p14="http://schemas.microsoft.com/office/powerpoint/2010/main" val="3348017735"/>
      </p:ext>
    </p:extLst>
  </p:cSld>
  <p:clrMapOvr>
    <a:overrideClrMapping bg1="lt1" tx1="dk1" bg2="lt2" tx2="dk2" accent1="accent1" accent2="accent2" accent3="accent3" accent4="accent4" accent5="accent5" accent6="accent6" hlink="hlink" folHlink="folHlink"/>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3"/>
          <a:srcRect r="43664"/>
          <a:stretch/>
        </p:blipFill>
        <p:spPr>
          <a:xfrm>
            <a:off x="379412" y="139045"/>
            <a:ext cx="3977435" cy="802249"/>
          </a:xfrm>
          <a:prstGeom prst="rect">
            <a:avLst/>
          </a:prstGeom>
        </p:spPr>
      </p:pic>
      <p:sp>
        <p:nvSpPr>
          <p:cNvPr id="5" name="Subtítulo 2"/>
          <p:cNvSpPr txBox="1">
            <a:spLocks/>
          </p:cNvSpPr>
          <p:nvPr/>
        </p:nvSpPr>
        <p:spPr>
          <a:xfrm>
            <a:off x="618898" y="1459345"/>
            <a:ext cx="10844401" cy="4845661"/>
          </a:xfrm>
          <a:prstGeom prst="rect">
            <a:avLst/>
          </a:prstGeom>
        </p:spPr>
        <p:txBody>
          <a:bodyPr vert="horz" lIns="91440" tIns="45720" rIns="91440" bIns="45720" rtlCol="0" anchor="t">
            <a:norm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bg2">
                    <a:lumMod val="75000"/>
                  </a:schemeClr>
                </a:solidFill>
                <a:effectLst/>
                <a:latin typeface="+mn-lt"/>
                <a:ea typeface="+mn-ea"/>
                <a:cs typeface="+mn-cs"/>
              </a:defRPr>
            </a:lvl1pPr>
            <a:lvl2pPr marL="457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pPr algn="just"/>
            <a:r>
              <a:rPr lang="es-ES" sz="2000" dirty="0">
                <a:solidFill>
                  <a:schemeClr val="accent1"/>
                </a:solidFill>
                <a:latin typeface="Calibri" pitchFamily="34" charset="0"/>
              </a:rPr>
              <a:t>Consideraciones:</a:t>
            </a:r>
          </a:p>
          <a:p>
            <a:pPr marL="285750" indent="-285750" algn="just" eaLnBrk="0" fontAlgn="base" hangingPunct="0">
              <a:spcAft>
                <a:spcPct val="0"/>
              </a:spcAft>
              <a:buFont typeface="Wingdings 2" panose="05020102010507070707" pitchFamily="18" charset="2"/>
              <a:buChar char=""/>
            </a:pPr>
            <a:r>
              <a:rPr lang="es-ES" sz="2000" dirty="0">
                <a:solidFill>
                  <a:schemeClr val="tx1"/>
                </a:solidFill>
                <a:latin typeface="Calibri" pitchFamily="34" charset="0"/>
              </a:rPr>
              <a:t>Si consideramos que el H2 es producido  a partir de carbón para ser utilizado exclusivamente como gas combustible,  entendemos que la clasificación correcta sería la del anexo I, grupo 3.a) Industria energética. Instalaciones de gasificación de carbón de la Ley 21/2013 y en el epígrafe 1.4 (instalaciones de gasificación de carbón u otros combustibles…) del anejo I del RD 815/2013.</a:t>
            </a:r>
          </a:p>
          <a:p>
            <a:pPr marL="285750" indent="-285750" algn="just" eaLnBrk="0" fontAlgn="base" hangingPunct="0">
              <a:spcAft>
                <a:spcPct val="0"/>
              </a:spcAft>
              <a:buFont typeface="Wingdings 2" panose="05020102010507070707" pitchFamily="18" charset="2"/>
              <a:buChar char=""/>
            </a:pPr>
            <a:r>
              <a:rPr lang="es-ES" sz="2000" dirty="0">
                <a:solidFill>
                  <a:schemeClr val="tx1"/>
                </a:solidFill>
                <a:latin typeface="Calibri" pitchFamily="34" charset="0"/>
              </a:rPr>
              <a:t>En este caso, a pesar de llevarse a cabo una reacción o transformación química, la instalación no estaría encuadrada en el grupo de “Industria Química”. En concreto, la segunda columna del anexo I del RD 815/2013 encuadra en la categoría 1.4.a) a las instalaciones de producción de este gas de síntesis, incluso si el uso final no es el de gas combustible, sino “materia prima de procesos químicos”.</a:t>
            </a:r>
          </a:p>
          <a:p>
            <a:pPr marL="285750" indent="-285750" algn="just" eaLnBrk="0" fontAlgn="base" hangingPunct="0">
              <a:spcAft>
                <a:spcPct val="0"/>
              </a:spcAft>
              <a:buFont typeface="Wingdings 2" panose="05020102010507070707" pitchFamily="18" charset="2"/>
              <a:buChar char=""/>
            </a:pPr>
            <a:r>
              <a:rPr lang="es-ES" sz="2000" dirty="0">
                <a:solidFill>
                  <a:schemeClr val="tx1"/>
                </a:solidFill>
                <a:latin typeface="Calibri" pitchFamily="34" charset="0"/>
              </a:rPr>
              <a:t>De acuerdo con lo anterior, cabría la posibilidad de que una instalación donde exclusivamente se produzca H2 como gas combustible mediante electrólisis del agua (como una </a:t>
            </a:r>
            <a:r>
              <a:rPr lang="es-ES" sz="2000" dirty="0" err="1">
                <a:solidFill>
                  <a:schemeClr val="tx1"/>
                </a:solidFill>
                <a:latin typeface="Calibri" pitchFamily="34" charset="0"/>
              </a:rPr>
              <a:t>hidrogenera</a:t>
            </a:r>
            <a:r>
              <a:rPr lang="es-ES" sz="2000" dirty="0">
                <a:solidFill>
                  <a:schemeClr val="tx1"/>
                </a:solidFill>
                <a:latin typeface="Calibri" pitchFamily="34" charset="0"/>
              </a:rPr>
              <a:t>), no sea encuadrada en los epígrafes de “Industria Química”, sino “Industria Energética” y por tanto, la instalación no sea sometida a IPPC ni a EIA ordinaria. </a:t>
            </a:r>
          </a:p>
        </p:txBody>
      </p:sp>
    </p:spTree>
    <p:extLst>
      <p:ext uri="{BB962C8B-B14F-4D97-AF65-F5344CB8AC3E}">
        <p14:creationId xmlns:p14="http://schemas.microsoft.com/office/powerpoint/2010/main" val="1126474765"/>
      </p:ext>
    </p:extLst>
  </p:cSld>
  <p:clrMapOvr>
    <a:overrideClrMapping bg1="lt1" tx1="dk1" bg2="lt2" tx2="dk2" accent1="accent1" accent2="accent2" accent3="accent3" accent4="accent4" accent5="accent5" accent6="accent6" hlink="hlink" folHlink="folHlink"/>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r="43664"/>
          <a:stretch/>
        </p:blipFill>
        <p:spPr>
          <a:xfrm>
            <a:off x="379412" y="139045"/>
            <a:ext cx="3977435" cy="802249"/>
          </a:xfrm>
          <a:prstGeom prst="rect">
            <a:avLst/>
          </a:prstGeom>
        </p:spPr>
      </p:pic>
      <p:sp>
        <p:nvSpPr>
          <p:cNvPr id="3" name="Subtítulo 2"/>
          <p:cNvSpPr>
            <a:spLocks noGrp="1"/>
          </p:cNvSpPr>
          <p:nvPr>
            <p:ph type="subTitle" idx="1"/>
          </p:nvPr>
        </p:nvSpPr>
        <p:spPr>
          <a:xfrm>
            <a:off x="618898" y="2522667"/>
            <a:ext cx="10844401" cy="3782339"/>
          </a:xfrm>
        </p:spPr>
        <p:txBody>
          <a:bodyPr>
            <a:normAutofit/>
          </a:bodyPr>
          <a:lstStyle/>
          <a:p>
            <a:pPr algn="just"/>
            <a:r>
              <a:rPr lang="es-ES" b="1" dirty="0">
                <a:solidFill>
                  <a:schemeClr val="tx1"/>
                </a:solidFill>
              </a:rPr>
              <a:t>«Artículo 15</a:t>
            </a:r>
          </a:p>
          <a:p>
            <a:pPr algn="just"/>
            <a:r>
              <a:rPr lang="es-ES" b="1" dirty="0">
                <a:solidFill>
                  <a:schemeClr val="tx1"/>
                </a:solidFill>
              </a:rPr>
              <a:t>Valores límite de emisión, valores límite de comportamiento medioambiental, parámetros equivalentes y medidas técnicas.</a:t>
            </a:r>
          </a:p>
          <a:p>
            <a:pPr algn="just"/>
            <a:r>
              <a:rPr lang="es-ES" dirty="0">
                <a:solidFill>
                  <a:schemeClr val="tx1"/>
                </a:solidFill>
              </a:rPr>
              <a:t>……….La autoridad competente establecerá </a:t>
            </a:r>
            <a:r>
              <a:rPr lang="es-ES" b="1" i="1" u="sng" dirty="0">
                <a:solidFill>
                  <a:schemeClr val="tx1"/>
                </a:solidFill>
              </a:rPr>
              <a:t>valores límite de emisión lo más estrictos posible</a:t>
            </a:r>
            <a:r>
              <a:rPr lang="es-ES" dirty="0">
                <a:solidFill>
                  <a:schemeClr val="tx1"/>
                </a:solidFill>
              </a:rPr>
              <a:t>, que sean coherentes con las emisiones más bajas que puedan alcanzarse aplicando las MTD en la instalación, y que garanticen que, en condiciones normales de funcionamiento, las emisiones no superan los niveles de emisión asociados a las mejores técnicas disponibles (NEA-MTD) establecidos en las decisiones relativas a las conclusiones sobre las MTD……</a:t>
            </a:r>
          </a:p>
        </p:txBody>
      </p:sp>
      <p:sp>
        <p:nvSpPr>
          <p:cNvPr id="2" name="Rectángulo 1"/>
          <p:cNvSpPr/>
          <p:nvPr/>
        </p:nvSpPr>
        <p:spPr>
          <a:xfrm>
            <a:off x="761054" y="941294"/>
            <a:ext cx="10702245" cy="1384995"/>
          </a:xfrm>
          <a:prstGeom prst="rect">
            <a:avLst/>
          </a:prstGeom>
        </p:spPr>
        <p:txBody>
          <a:bodyPr wrap="square">
            <a:spAutoFit/>
          </a:bodyPr>
          <a:lstStyle/>
          <a:p>
            <a:pPr lvl="0" defTabSz="914400"/>
            <a:r>
              <a:rPr lang="es-ES" sz="2800" b="1" kern="0" dirty="0">
                <a:solidFill>
                  <a:srgbClr val="1F497D"/>
                </a:solidFill>
                <a:latin typeface="Calibri" panose="020F0502020204030204" pitchFamily="34" charset="0"/>
                <a:ea typeface="Calibri" panose="020F0502020204030204" pitchFamily="34" charset="0"/>
                <a:cs typeface="+mj-cs"/>
              </a:rPr>
              <a:t>Propuesta de DIRECTIVA DEL PARLAMENTO EUROPEO Y DEL CONSEJO</a:t>
            </a:r>
          </a:p>
          <a:p>
            <a:pPr lvl="0" defTabSz="914400"/>
            <a:r>
              <a:rPr lang="es-ES" sz="2800" b="1" kern="0" dirty="0">
                <a:solidFill>
                  <a:srgbClr val="1F497D"/>
                </a:solidFill>
                <a:latin typeface="Calibri" panose="020F0502020204030204" pitchFamily="34" charset="0"/>
                <a:ea typeface="Calibri" panose="020F0502020204030204" pitchFamily="34" charset="0"/>
                <a:cs typeface="+mj-cs"/>
              </a:rPr>
              <a:t>por la que se modifica la Directiva 2010/75/UE, sobre las emisiones industriales (prevención y control integrados de la contaminación)</a:t>
            </a:r>
            <a:endParaRPr kumimoji="0" lang="es-ES" sz="2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5799127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r="43664"/>
          <a:stretch/>
        </p:blipFill>
        <p:spPr>
          <a:xfrm>
            <a:off x="379412" y="139045"/>
            <a:ext cx="3977435" cy="802249"/>
          </a:xfrm>
          <a:prstGeom prst="rect">
            <a:avLst/>
          </a:prstGeom>
        </p:spPr>
      </p:pic>
      <p:sp>
        <p:nvSpPr>
          <p:cNvPr id="3" name="Subtítulo 2"/>
          <p:cNvSpPr>
            <a:spLocks noGrp="1"/>
          </p:cNvSpPr>
          <p:nvPr>
            <p:ph type="subTitle" idx="1"/>
          </p:nvPr>
        </p:nvSpPr>
        <p:spPr>
          <a:xfrm>
            <a:off x="618898" y="2522667"/>
            <a:ext cx="10844401" cy="3782339"/>
          </a:xfrm>
        </p:spPr>
        <p:txBody>
          <a:bodyPr>
            <a:normAutofit fontScale="85000" lnSpcReduction="20000"/>
          </a:bodyPr>
          <a:lstStyle/>
          <a:p>
            <a:pPr algn="just"/>
            <a:r>
              <a:rPr lang="es-ES" b="1" dirty="0">
                <a:solidFill>
                  <a:schemeClr val="tx1"/>
                </a:solidFill>
              </a:rPr>
              <a:t>«ANEXO I . El anexo I de la Directiva 2010/75/UE se modifica como sigue:</a:t>
            </a:r>
          </a:p>
          <a:p>
            <a:pPr algn="just"/>
            <a:r>
              <a:rPr lang="es-ES" dirty="0">
                <a:solidFill>
                  <a:schemeClr val="tx1"/>
                </a:solidFill>
              </a:rPr>
              <a:t>c) se añade el punto 2.7 siguiente:</a:t>
            </a:r>
          </a:p>
          <a:p>
            <a:pPr algn="just"/>
            <a:r>
              <a:rPr lang="es-ES" dirty="0">
                <a:solidFill>
                  <a:schemeClr val="tx1"/>
                </a:solidFill>
              </a:rPr>
              <a:t>«</a:t>
            </a:r>
            <a:r>
              <a:rPr lang="es-ES" b="1" dirty="0">
                <a:solidFill>
                  <a:schemeClr val="tx1"/>
                </a:solidFill>
              </a:rPr>
              <a:t>2.7. Fabricación de </a:t>
            </a:r>
            <a:r>
              <a:rPr lang="es-ES" b="1" u="sng" dirty="0">
                <a:solidFill>
                  <a:schemeClr val="tx1"/>
                </a:solidFill>
              </a:rPr>
              <a:t>baterías de iones de litio </a:t>
            </a:r>
            <a:r>
              <a:rPr lang="es-ES" dirty="0">
                <a:solidFill>
                  <a:schemeClr val="tx1"/>
                </a:solidFill>
              </a:rPr>
              <a:t>(incluido el montaje de celdas y conjuntos de baterías) con una capacidad de producción superior a 3,5 GWh al año»;</a:t>
            </a:r>
          </a:p>
          <a:p>
            <a:pPr algn="just"/>
            <a:r>
              <a:rPr lang="es-ES" dirty="0">
                <a:solidFill>
                  <a:schemeClr val="tx1"/>
                </a:solidFill>
              </a:rPr>
              <a:t>e) se inserta el punto 3.6 siguiente:</a:t>
            </a:r>
          </a:p>
          <a:p>
            <a:pPr algn="just"/>
            <a:r>
              <a:rPr lang="es-ES" dirty="0">
                <a:solidFill>
                  <a:schemeClr val="tx1"/>
                </a:solidFill>
              </a:rPr>
              <a:t>«</a:t>
            </a:r>
            <a:r>
              <a:rPr lang="es-ES" b="1" dirty="0">
                <a:solidFill>
                  <a:schemeClr val="tx1"/>
                </a:solidFill>
              </a:rPr>
              <a:t>3.6. Extracción y tratamiento (operaciones tales como trituración, control del tamaño, beneficio y enriquecimiento) de los siguientes minerales no energéticos</a:t>
            </a:r>
            <a:r>
              <a:rPr lang="es-ES" dirty="0">
                <a:solidFill>
                  <a:schemeClr val="tx1"/>
                </a:solidFill>
              </a:rPr>
              <a:t>:</a:t>
            </a:r>
          </a:p>
          <a:p>
            <a:pPr algn="just"/>
            <a:r>
              <a:rPr lang="es-ES" b="1" u="sng" dirty="0">
                <a:solidFill>
                  <a:schemeClr val="tx1"/>
                </a:solidFill>
              </a:rPr>
              <a:t>a) minerales industriales </a:t>
            </a:r>
            <a:r>
              <a:rPr lang="es-ES" dirty="0">
                <a:solidFill>
                  <a:schemeClr val="tx1"/>
                </a:solidFill>
              </a:rPr>
              <a:t>como la barita, la bentonita, la diatomita, el feldespato, la fluorita, el grafito, el yeso, el caolín, la magnesita, la perlita, la potasa, la sal, el azufre y el talco;</a:t>
            </a:r>
          </a:p>
          <a:p>
            <a:pPr algn="just"/>
            <a:r>
              <a:rPr lang="es-ES" b="1" u="sng" dirty="0">
                <a:solidFill>
                  <a:schemeClr val="tx1"/>
                </a:solidFill>
              </a:rPr>
              <a:t>b) minerales metalíferos</a:t>
            </a:r>
            <a:r>
              <a:rPr lang="es-ES" dirty="0">
                <a:solidFill>
                  <a:schemeClr val="tx1"/>
                </a:solidFill>
              </a:rPr>
              <a:t>, como la bauxita, el cromo, el cobalto, el cobre, el oro, el hierro, el plomo, el litio, el manganeso, el níquel, el paladio, el platino, el estaño, el wolframio y el zinc»;</a:t>
            </a:r>
          </a:p>
          <a:p>
            <a:pPr algn="just"/>
            <a:r>
              <a:rPr lang="es-ES" b="1" dirty="0">
                <a:solidFill>
                  <a:schemeClr val="tx1"/>
                </a:solidFill>
              </a:rPr>
              <a:t>…………</a:t>
            </a:r>
            <a:endParaRPr lang="es-ES" dirty="0">
              <a:solidFill>
                <a:schemeClr val="tx1"/>
              </a:solidFill>
            </a:endParaRPr>
          </a:p>
        </p:txBody>
      </p:sp>
      <p:sp>
        <p:nvSpPr>
          <p:cNvPr id="2" name="Rectángulo 1"/>
          <p:cNvSpPr/>
          <p:nvPr/>
        </p:nvSpPr>
        <p:spPr>
          <a:xfrm>
            <a:off x="761054" y="941294"/>
            <a:ext cx="10702245" cy="1384995"/>
          </a:xfrm>
          <a:prstGeom prst="rect">
            <a:avLst/>
          </a:prstGeom>
        </p:spPr>
        <p:txBody>
          <a:bodyPr wrap="square">
            <a:spAutoFit/>
          </a:bodyPr>
          <a:lstStyle/>
          <a:p>
            <a:pPr lvl="0" defTabSz="914400"/>
            <a:r>
              <a:rPr lang="es-ES" sz="2800" b="1" kern="0" dirty="0">
                <a:solidFill>
                  <a:srgbClr val="1F497D"/>
                </a:solidFill>
                <a:latin typeface="Calibri" panose="020F0502020204030204" pitchFamily="34" charset="0"/>
                <a:ea typeface="Calibri" panose="020F0502020204030204" pitchFamily="34" charset="0"/>
                <a:cs typeface="+mj-cs"/>
              </a:rPr>
              <a:t>Propuesta de DIRECTIVA DEL PARLAMENTO EUROPEO Y DEL CONSEJO</a:t>
            </a:r>
          </a:p>
          <a:p>
            <a:pPr lvl="0" defTabSz="914400"/>
            <a:r>
              <a:rPr lang="es-ES" sz="2800" b="1" kern="0" dirty="0">
                <a:solidFill>
                  <a:srgbClr val="1F497D"/>
                </a:solidFill>
                <a:latin typeface="Calibri" panose="020F0502020204030204" pitchFamily="34" charset="0"/>
                <a:ea typeface="Calibri" panose="020F0502020204030204" pitchFamily="34" charset="0"/>
                <a:cs typeface="+mj-cs"/>
              </a:rPr>
              <a:t>por la que se modifica la Directiva 2010/75/UE, sobre las emisiones industriales (prevención y control integrados de la contaminación)</a:t>
            </a:r>
            <a:endParaRPr kumimoji="0" lang="es-ES" sz="2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1998842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Título 4"/>
          <p:cNvSpPr>
            <a:spLocks noGrp="1"/>
          </p:cNvSpPr>
          <p:nvPr>
            <p:ph type="title"/>
          </p:nvPr>
        </p:nvSpPr>
        <p:spPr>
          <a:xfrm>
            <a:off x="606153" y="843621"/>
            <a:ext cx="10972800" cy="564672"/>
          </a:xfrm>
        </p:spPr>
        <p:txBody>
          <a:bodyPr/>
          <a:lstStyle/>
          <a:p>
            <a:pPr algn="ctr"/>
            <a:r>
              <a:rPr lang="es-ES" sz="2800" dirty="0"/>
              <a:t>BREF. Situación actual y próximos pasos</a:t>
            </a:r>
          </a:p>
        </p:txBody>
      </p:sp>
      <p:sp>
        <p:nvSpPr>
          <p:cNvPr id="6" name="Marcador de texto 5"/>
          <p:cNvSpPr>
            <a:spLocks noGrp="1"/>
          </p:cNvSpPr>
          <p:nvPr>
            <p:ph type="body" idx="1"/>
          </p:nvPr>
        </p:nvSpPr>
        <p:spPr>
          <a:xfrm>
            <a:off x="6192036" y="2152240"/>
            <a:ext cx="5386917" cy="464336"/>
          </a:xfrm>
          <a:ln w="28575">
            <a:noFill/>
          </a:ln>
        </p:spPr>
        <p:txBody>
          <a:bodyPr/>
          <a:lstStyle/>
          <a:p>
            <a:r>
              <a:rPr lang="es-ES" sz="1600" dirty="0">
                <a:latin typeface="Courier New" panose="02070309020205020404" pitchFamily="49" charset="0"/>
                <a:cs typeface="Courier New" panose="02070309020205020404" pitchFamily="49" charset="0"/>
              </a:rPr>
              <a:t>Publicados y pendientes de publicación</a:t>
            </a:r>
          </a:p>
        </p:txBody>
      </p:sp>
      <p:sp>
        <p:nvSpPr>
          <p:cNvPr id="8" name="Marcador de texto 7"/>
          <p:cNvSpPr>
            <a:spLocks noGrp="1"/>
          </p:cNvSpPr>
          <p:nvPr>
            <p:ph type="body" sz="half" idx="3"/>
          </p:nvPr>
        </p:nvSpPr>
        <p:spPr>
          <a:xfrm>
            <a:off x="551383" y="1428629"/>
            <a:ext cx="5389033" cy="464339"/>
          </a:xfrm>
          <a:ln w="28575">
            <a:noFill/>
          </a:ln>
        </p:spPr>
        <p:txBody>
          <a:bodyPr/>
          <a:lstStyle/>
          <a:p>
            <a:r>
              <a:rPr lang="es-ES" sz="1600" dirty="0">
                <a:latin typeface="Courier New" panose="02070309020205020404" pitchFamily="49" charset="0"/>
                <a:cs typeface="Courier New" panose="02070309020205020404" pitchFamily="49" charset="0"/>
              </a:rPr>
              <a:t>En proceso de revisión</a:t>
            </a:r>
          </a:p>
        </p:txBody>
      </p:sp>
      <p:sp>
        <p:nvSpPr>
          <p:cNvPr id="7" name="Marcador de contenido 6"/>
          <p:cNvSpPr>
            <a:spLocks noGrp="1"/>
          </p:cNvSpPr>
          <p:nvPr>
            <p:ph sz="quarter" idx="2"/>
          </p:nvPr>
        </p:nvSpPr>
        <p:spPr>
          <a:xfrm>
            <a:off x="6192036" y="2636912"/>
            <a:ext cx="5386917" cy="3312368"/>
          </a:xfrm>
          <a:ln w="28575">
            <a:solidFill>
              <a:schemeClr val="accent1">
                <a:lumMod val="75000"/>
              </a:schemeClr>
            </a:solidFill>
          </a:ln>
        </p:spPr>
        <p:txBody>
          <a:bodyPr anchor="ctr">
            <a:normAutofit/>
          </a:bodyPr>
          <a:lstStyle/>
          <a:p>
            <a:pPr marL="457200" indent="-457200">
              <a:buFont typeface="+mj-lt"/>
              <a:buAutoNum type="arabicPeriod"/>
            </a:pPr>
            <a:r>
              <a:rPr lang="es-ES" sz="1800" b="1" dirty="0"/>
              <a:t>FMP procesado de metales férreos </a:t>
            </a:r>
          </a:p>
          <a:p>
            <a:pPr marL="709613" lvl="1" indent="-342900"/>
            <a:r>
              <a:rPr lang="es-ES" sz="1600" dirty="0">
                <a:sym typeface="Wingdings" panose="05000000000000000000" pitchFamily="2" charset="2"/>
              </a:rPr>
              <a:t>Decisión BATC publicadas en el DOUE el 04/11/2022</a:t>
            </a:r>
            <a:endParaRPr lang="es-ES" sz="1600" dirty="0"/>
          </a:p>
          <a:p>
            <a:pPr marL="457200" indent="-457200">
              <a:spcBef>
                <a:spcPts val="1800"/>
              </a:spcBef>
              <a:buFont typeface="+mj-lt"/>
              <a:buAutoNum type="arabicPeriod"/>
            </a:pPr>
            <a:r>
              <a:rPr lang="es-ES" sz="1800" b="1" dirty="0"/>
              <a:t>WGC tratamiento de gases residuales de la industria química</a:t>
            </a:r>
          </a:p>
          <a:p>
            <a:pPr lvl="1"/>
            <a:r>
              <a:rPr lang="es-ES" sz="1600" dirty="0"/>
              <a:t>Comité art. 75 </a:t>
            </a:r>
            <a:r>
              <a:rPr lang="es-ES" sz="1600" dirty="0">
                <a:sym typeface="Wingdings" panose="05000000000000000000" pitchFamily="2" charset="2"/>
              </a:rPr>
              <a:t> v</a:t>
            </a:r>
            <a:r>
              <a:rPr lang="es-ES" sz="1600" dirty="0"/>
              <a:t>oto favorable</a:t>
            </a:r>
          </a:p>
          <a:p>
            <a:pPr lvl="1"/>
            <a:r>
              <a:rPr lang="es-ES" sz="1600" i="1" dirty="0"/>
              <a:t>Pendiente publicación en DOUE</a:t>
            </a:r>
          </a:p>
          <a:p>
            <a:pPr marL="457200" indent="-457200">
              <a:spcBef>
                <a:spcPts val="1800"/>
              </a:spcBef>
              <a:buFont typeface="+mj-lt"/>
              <a:buAutoNum type="arabicPeriod"/>
            </a:pPr>
            <a:r>
              <a:rPr lang="es-ES" sz="1800" b="1" dirty="0"/>
              <a:t>TXT industria textil</a:t>
            </a:r>
          </a:p>
          <a:p>
            <a:pPr lvl="1"/>
            <a:r>
              <a:rPr lang="es-ES" sz="1600" dirty="0"/>
              <a:t>Comité art. 75 </a:t>
            </a:r>
            <a:r>
              <a:rPr lang="es-ES" sz="1600" dirty="0">
                <a:sym typeface="Wingdings" panose="05000000000000000000" pitchFamily="2" charset="2"/>
              </a:rPr>
              <a:t> v</a:t>
            </a:r>
            <a:r>
              <a:rPr lang="es-ES" sz="1600" dirty="0"/>
              <a:t>oto favorable</a:t>
            </a:r>
          </a:p>
          <a:p>
            <a:pPr lvl="1"/>
            <a:r>
              <a:rPr lang="es-ES" sz="1600" i="1" dirty="0"/>
              <a:t>Pendiente publicación en DOUE</a:t>
            </a:r>
          </a:p>
        </p:txBody>
      </p:sp>
      <p:sp>
        <p:nvSpPr>
          <p:cNvPr id="9" name="Marcador de contenido 8"/>
          <p:cNvSpPr>
            <a:spLocks noGrp="1"/>
          </p:cNvSpPr>
          <p:nvPr>
            <p:ph sz="quarter" idx="4"/>
          </p:nvPr>
        </p:nvSpPr>
        <p:spPr>
          <a:xfrm>
            <a:off x="551384" y="1988840"/>
            <a:ext cx="5389033" cy="4432208"/>
          </a:xfrm>
          <a:ln w="28575">
            <a:solidFill>
              <a:schemeClr val="accent1">
                <a:lumMod val="75000"/>
              </a:schemeClr>
            </a:solidFill>
          </a:ln>
        </p:spPr>
        <p:txBody>
          <a:bodyPr anchor="ctr">
            <a:normAutofit/>
          </a:bodyPr>
          <a:lstStyle/>
          <a:p>
            <a:pPr marL="457200" indent="-457200">
              <a:buFont typeface="+mj-lt"/>
              <a:buAutoNum type="arabicPeriod"/>
            </a:pPr>
            <a:r>
              <a:rPr lang="es-ES" sz="1800" b="1" dirty="0"/>
              <a:t>SF forja y fundición</a:t>
            </a:r>
          </a:p>
          <a:p>
            <a:pPr lvl="1"/>
            <a:r>
              <a:rPr lang="es-ES" sz="1600" dirty="0"/>
              <a:t>Workshop datos: enero 2023</a:t>
            </a:r>
          </a:p>
          <a:p>
            <a:pPr marL="457200" indent="-457200">
              <a:spcBef>
                <a:spcPts val="1800"/>
              </a:spcBef>
              <a:buFont typeface="+mj-lt"/>
              <a:buAutoNum type="arabicPeriod"/>
            </a:pPr>
            <a:r>
              <a:rPr lang="es-ES" sz="1800" b="1" dirty="0"/>
              <a:t>SA mataderos y subproductos animales</a:t>
            </a:r>
          </a:p>
          <a:p>
            <a:pPr lvl="1"/>
            <a:r>
              <a:rPr lang="es-ES" sz="1600" dirty="0"/>
              <a:t>Reunión final: 28/11 – 02/12/2022</a:t>
            </a:r>
          </a:p>
          <a:p>
            <a:pPr marL="457200" indent="-457200">
              <a:spcBef>
                <a:spcPts val="1800"/>
              </a:spcBef>
              <a:buFont typeface="+mj-lt"/>
              <a:buAutoNum type="arabicPeriod"/>
            </a:pPr>
            <a:r>
              <a:rPr lang="es-ES" sz="1800" b="1" dirty="0"/>
              <a:t>CER sector cerámico</a:t>
            </a:r>
          </a:p>
          <a:p>
            <a:pPr lvl="1"/>
            <a:r>
              <a:rPr lang="es-ES" sz="1600" dirty="0"/>
              <a:t>Workshop datos: 16-17/11/2022</a:t>
            </a:r>
          </a:p>
          <a:p>
            <a:pPr marL="457200" indent="-457200">
              <a:spcBef>
                <a:spcPts val="1800"/>
              </a:spcBef>
              <a:buFont typeface="+mj-lt"/>
              <a:buAutoNum type="arabicPeriod"/>
            </a:pPr>
            <a:r>
              <a:rPr lang="es-ES" sz="1800" b="1" dirty="0"/>
              <a:t>STM tratamiento de superficies metálicas</a:t>
            </a:r>
          </a:p>
          <a:p>
            <a:pPr lvl="1"/>
            <a:r>
              <a:rPr lang="es-ES" sz="1600" dirty="0"/>
              <a:t>Inicio cumplimentación cuestionario: enero 2023</a:t>
            </a:r>
          </a:p>
          <a:p>
            <a:pPr marL="457200" indent="-457200">
              <a:spcBef>
                <a:spcPts val="1800"/>
              </a:spcBef>
              <a:buFont typeface="+mj-lt"/>
              <a:buAutoNum type="arabicPeriod"/>
            </a:pPr>
            <a:r>
              <a:rPr lang="es-ES" sz="1800" b="1" dirty="0"/>
              <a:t>LVIC química inorgánica de gran volumen</a:t>
            </a:r>
          </a:p>
          <a:p>
            <a:pPr lvl="1">
              <a:spcBef>
                <a:spcPts val="432"/>
              </a:spcBef>
            </a:pPr>
            <a:r>
              <a:rPr lang="es-ES" sz="1600" dirty="0"/>
              <a:t>Workshop Hidrogeno y Workshop cuestionario: </a:t>
            </a:r>
            <a:r>
              <a:rPr lang="es-ES" sz="1600" i="1" dirty="0"/>
              <a:t>pendiente de establecer fecha</a:t>
            </a:r>
          </a:p>
        </p:txBody>
      </p:sp>
      <p:sp>
        <p:nvSpPr>
          <p:cNvPr id="4" name="Marcador de número de diapositiva 3"/>
          <p:cNvSpPr>
            <a:spLocks noGrp="1"/>
          </p:cNvSpPr>
          <p:nvPr>
            <p:ph type="sldNum" sz="quarter" idx="12"/>
          </p:nvPr>
        </p:nvSpPr>
        <p:spPr/>
        <p:txBody>
          <a:bodyPr/>
          <a:lstStyle/>
          <a:p>
            <a:pPr>
              <a:defRPr/>
            </a:pPr>
            <a:fld id="{57A2043A-8D58-4652-8D94-AE26F3AB7253}" type="slidenum">
              <a:rPr lang="es-ES" smtClean="0"/>
              <a:pPr>
                <a:defRPr/>
              </a:pPr>
              <a:t>3</a:t>
            </a:fld>
            <a:endParaRPr lang="es-ES"/>
          </a:p>
        </p:txBody>
      </p:sp>
      <p:pic>
        <p:nvPicPr>
          <p:cNvPr id="10" name="Imagen 9"/>
          <p:cNvPicPr>
            <a:picLocks noChangeAspect="1"/>
          </p:cNvPicPr>
          <p:nvPr/>
        </p:nvPicPr>
        <p:blipFill rotWithShape="1">
          <a:blip r:embed="rId3"/>
          <a:srcRect r="43664"/>
          <a:stretch/>
        </p:blipFill>
        <p:spPr>
          <a:xfrm>
            <a:off x="379412" y="139045"/>
            <a:ext cx="3977435" cy="802249"/>
          </a:xfrm>
          <a:prstGeom prst="rect">
            <a:avLst/>
          </a:prstGeom>
        </p:spPr>
      </p:pic>
    </p:spTree>
    <p:extLst>
      <p:ext uri="{BB962C8B-B14F-4D97-AF65-F5344CB8AC3E}">
        <p14:creationId xmlns:p14="http://schemas.microsoft.com/office/powerpoint/2010/main" val="3326149315"/>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sz="2800" dirty="0"/>
              <a:t>Principales hitos en la revisión de documentos BREF</a:t>
            </a:r>
          </a:p>
        </p:txBody>
      </p:sp>
      <p:graphicFrame>
        <p:nvGraphicFramePr>
          <p:cNvPr id="5" name="Marcador de contenido 4"/>
          <p:cNvGraphicFramePr>
            <a:graphicFrameLocks noGrp="1"/>
          </p:cNvGraphicFramePr>
          <p:nvPr>
            <p:ph idx="1"/>
          </p:nvPr>
        </p:nvGraphicFramePr>
        <p:xfrm>
          <a:off x="505827" y="2132856"/>
          <a:ext cx="11041063" cy="792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Marcador de contenido 4"/>
          <p:cNvGraphicFramePr>
            <a:graphicFrameLocks/>
          </p:cNvGraphicFramePr>
          <p:nvPr/>
        </p:nvGraphicFramePr>
        <p:xfrm>
          <a:off x="505825" y="3284984"/>
          <a:ext cx="11041063" cy="69824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7" name="Marcador de contenido 4"/>
          <p:cNvGraphicFramePr>
            <a:graphicFrameLocks/>
          </p:cNvGraphicFramePr>
          <p:nvPr/>
        </p:nvGraphicFramePr>
        <p:xfrm>
          <a:off x="505826" y="2780928"/>
          <a:ext cx="11041063" cy="607161"/>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0" name="Diagrama 9"/>
          <p:cNvGraphicFramePr/>
          <p:nvPr/>
        </p:nvGraphicFramePr>
        <p:xfrm>
          <a:off x="1703512" y="272343"/>
          <a:ext cx="10059402" cy="2364569"/>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11" name="Marcador de contenido 4"/>
          <p:cNvGraphicFramePr>
            <a:graphicFrameLocks/>
          </p:cNvGraphicFramePr>
          <p:nvPr/>
        </p:nvGraphicFramePr>
        <p:xfrm>
          <a:off x="503792" y="3831485"/>
          <a:ext cx="11041063" cy="677635"/>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12" name="Marcador de contenido 4"/>
          <p:cNvGraphicFramePr>
            <a:graphicFrameLocks/>
          </p:cNvGraphicFramePr>
          <p:nvPr/>
        </p:nvGraphicFramePr>
        <p:xfrm>
          <a:off x="487662" y="4869160"/>
          <a:ext cx="11041063" cy="72101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13" name="Marcador de contenido 4"/>
          <p:cNvGraphicFramePr>
            <a:graphicFrameLocks/>
          </p:cNvGraphicFramePr>
          <p:nvPr/>
        </p:nvGraphicFramePr>
        <p:xfrm>
          <a:off x="468051" y="4293096"/>
          <a:ext cx="11041063" cy="781785"/>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14" name="Marcador de contenido 4"/>
          <p:cNvGraphicFramePr>
            <a:graphicFrameLocks/>
          </p:cNvGraphicFramePr>
          <p:nvPr/>
        </p:nvGraphicFramePr>
        <p:xfrm>
          <a:off x="507273" y="5512769"/>
          <a:ext cx="11041063" cy="580527"/>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graphicFrame>
        <p:nvGraphicFramePr>
          <p:cNvPr id="15" name="Marcador de contenido 4"/>
          <p:cNvGraphicFramePr>
            <a:graphicFrameLocks/>
          </p:cNvGraphicFramePr>
          <p:nvPr/>
        </p:nvGraphicFramePr>
        <p:xfrm>
          <a:off x="510755" y="6021288"/>
          <a:ext cx="11041063" cy="650304"/>
        </p:xfrm>
        <a:graphic>
          <a:graphicData uri="http://schemas.openxmlformats.org/drawingml/2006/diagram">
            <dgm:relIds xmlns:dgm="http://schemas.openxmlformats.org/drawingml/2006/diagram" xmlns:r="http://schemas.openxmlformats.org/officeDocument/2006/relationships" r:dm="rId43" r:lo="rId44" r:qs="rId45" r:cs="rId46"/>
          </a:graphicData>
        </a:graphic>
      </p:graphicFrame>
      <p:pic>
        <p:nvPicPr>
          <p:cNvPr id="16" name="Imagen 15"/>
          <p:cNvPicPr>
            <a:picLocks noChangeAspect="1"/>
          </p:cNvPicPr>
          <p:nvPr/>
        </p:nvPicPr>
        <p:blipFill rotWithShape="1">
          <a:blip r:embed="rId48"/>
          <a:srcRect r="43664"/>
          <a:stretch/>
        </p:blipFill>
        <p:spPr>
          <a:xfrm>
            <a:off x="379412" y="139045"/>
            <a:ext cx="3977435" cy="802249"/>
          </a:xfrm>
          <a:prstGeom prst="rect">
            <a:avLst/>
          </a:prstGeom>
        </p:spPr>
      </p:pic>
    </p:spTree>
    <p:extLst>
      <p:ext uri="{BB962C8B-B14F-4D97-AF65-F5344CB8AC3E}">
        <p14:creationId xmlns:p14="http://schemas.microsoft.com/office/powerpoint/2010/main" val="2869045595"/>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sz="2800" dirty="0"/>
              <a:t>Periodo de revisión y actualización de </a:t>
            </a:r>
            <a:r>
              <a:rPr lang="es-ES" sz="2800" dirty="0" err="1"/>
              <a:t>AAIs</a:t>
            </a:r>
            <a:endParaRPr lang="es-ES" sz="2800" dirty="0"/>
          </a:p>
        </p:txBody>
      </p:sp>
      <p:graphicFrame>
        <p:nvGraphicFramePr>
          <p:cNvPr id="7" name="Marcador de contenido 4"/>
          <p:cNvGraphicFramePr>
            <a:graphicFrameLocks/>
          </p:cNvGraphicFramePr>
          <p:nvPr>
            <p:extLst>
              <p:ext uri="{D42A27DB-BD31-4B8C-83A1-F6EECF244321}">
                <p14:modId xmlns:p14="http://schemas.microsoft.com/office/powerpoint/2010/main" val="3661504889"/>
              </p:ext>
            </p:extLst>
          </p:nvPr>
        </p:nvGraphicFramePr>
        <p:xfrm>
          <a:off x="551385" y="2192039"/>
          <a:ext cx="11031016" cy="3458391"/>
        </p:xfrm>
        <a:graphic>
          <a:graphicData uri="http://schemas.openxmlformats.org/drawingml/2006/table">
            <a:tbl>
              <a:tblPr firstRow="1" bandRow="1"/>
              <a:tblGrid>
                <a:gridCol w="4752528">
                  <a:extLst>
                    <a:ext uri="{9D8B030D-6E8A-4147-A177-3AD203B41FA5}">
                      <a16:colId xmlns:a16="http://schemas.microsoft.com/office/drawing/2014/main" val="20000"/>
                    </a:ext>
                  </a:extLst>
                </a:gridCol>
                <a:gridCol w="4968552">
                  <a:extLst>
                    <a:ext uri="{9D8B030D-6E8A-4147-A177-3AD203B41FA5}">
                      <a16:colId xmlns:a16="http://schemas.microsoft.com/office/drawing/2014/main" val="21035732"/>
                    </a:ext>
                  </a:extLst>
                </a:gridCol>
                <a:gridCol w="1309936">
                  <a:extLst>
                    <a:ext uri="{9D8B030D-6E8A-4147-A177-3AD203B41FA5}">
                      <a16:colId xmlns:a16="http://schemas.microsoft.com/office/drawing/2014/main" val="3382457128"/>
                    </a:ext>
                  </a:extLst>
                </a:gridCol>
              </a:tblGrid>
              <a:tr h="339997">
                <a:tc>
                  <a:txBody>
                    <a:bodyPr/>
                    <a:lstStyle>
                      <a:lvl1pPr marL="0" algn="l" defTabSz="457200" rtl="0" eaLnBrk="1" latinLnBrk="0" hangingPunct="1">
                        <a:defRPr sz="1800" b="1" kern="1200">
                          <a:solidFill>
                            <a:schemeClr val="lt1"/>
                          </a:solidFill>
                          <a:latin typeface="Constantia"/>
                        </a:defRPr>
                      </a:lvl1pPr>
                      <a:lvl2pPr marL="457200" algn="l" defTabSz="457200" rtl="0" eaLnBrk="1" latinLnBrk="0" hangingPunct="1">
                        <a:defRPr sz="1800" b="1" kern="1200">
                          <a:solidFill>
                            <a:schemeClr val="lt1"/>
                          </a:solidFill>
                          <a:latin typeface="Constantia"/>
                        </a:defRPr>
                      </a:lvl2pPr>
                      <a:lvl3pPr marL="914400" algn="l" defTabSz="457200" rtl="0" eaLnBrk="1" latinLnBrk="0" hangingPunct="1">
                        <a:defRPr sz="1800" b="1" kern="1200">
                          <a:solidFill>
                            <a:schemeClr val="lt1"/>
                          </a:solidFill>
                          <a:latin typeface="Constantia"/>
                        </a:defRPr>
                      </a:lvl3pPr>
                      <a:lvl4pPr marL="1371600" algn="l" defTabSz="457200" rtl="0" eaLnBrk="1" latinLnBrk="0" hangingPunct="1">
                        <a:defRPr sz="1800" b="1" kern="1200">
                          <a:solidFill>
                            <a:schemeClr val="lt1"/>
                          </a:solidFill>
                          <a:latin typeface="Constantia"/>
                        </a:defRPr>
                      </a:lvl4pPr>
                      <a:lvl5pPr marL="1828800" algn="l" defTabSz="457200" rtl="0" eaLnBrk="1" latinLnBrk="0" hangingPunct="1">
                        <a:defRPr sz="1800" b="1" kern="1200">
                          <a:solidFill>
                            <a:schemeClr val="lt1"/>
                          </a:solidFill>
                          <a:latin typeface="Constantia"/>
                        </a:defRPr>
                      </a:lvl5pPr>
                      <a:lvl6pPr marL="2286000" algn="l" defTabSz="457200" rtl="0" eaLnBrk="1" latinLnBrk="0" hangingPunct="1">
                        <a:defRPr sz="1800" b="1" kern="1200">
                          <a:solidFill>
                            <a:schemeClr val="lt1"/>
                          </a:solidFill>
                          <a:latin typeface="Constantia"/>
                        </a:defRPr>
                      </a:lvl6pPr>
                      <a:lvl7pPr marL="2743200" algn="l" defTabSz="457200" rtl="0" eaLnBrk="1" latinLnBrk="0" hangingPunct="1">
                        <a:defRPr sz="1800" b="1" kern="1200">
                          <a:solidFill>
                            <a:schemeClr val="lt1"/>
                          </a:solidFill>
                          <a:latin typeface="Constantia"/>
                        </a:defRPr>
                      </a:lvl7pPr>
                      <a:lvl8pPr marL="3200400" algn="l" defTabSz="457200" rtl="0" eaLnBrk="1" latinLnBrk="0" hangingPunct="1">
                        <a:defRPr sz="1800" b="1" kern="1200">
                          <a:solidFill>
                            <a:schemeClr val="lt1"/>
                          </a:solidFill>
                          <a:latin typeface="Constantia"/>
                        </a:defRPr>
                      </a:lvl8pPr>
                      <a:lvl9pPr marL="3657600" algn="l" defTabSz="457200" rtl="0" eaLnBrk="1" latinLnBrk="0" hangingPunct="1">
                        <a:defRPr sz="1800" b="1" kern="1200">
                          <a:solidFill>
                            <a:schemeClr val="lt1"/>
                          </a:solidFill>
                          <a:latin typeface="Constantia"/>
                        </a:defRPr>
                      </a:lvl9pPr>
                    </a:lstStyle>
                    <a:p>
                      <a:pPr algn="ctr"/>
                      <a:r>
                        <a:rPr lang="es-ES" sz="1800" dirty="0">
                          <a:latin typeface="+mj-lt"/>
                        </a:rPr>
                        <a:t>SECTOR</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F6FC6"/>
                    </a:solidFill>
                  </a:tcPr>
                </a:tc>
                <a:tc>
                  <a:txBody>
                    <a:bodyPr/>
                    <a:lstStyle>
                      <a:lvl1pPr marL="0" algn="l" defTabSz="457200" rtl="0" eaLnBrk="1" latinLnBrk="0" hangingPunct="1">
                        <a:defRPr sz="1800" b="1" kern="1200">
                          <a:solidFill>
                            <a:schemeClr val="lt1"/>
                          </a:solidFill>
                          <a:latin typeface="Constantia"/>
                        </a:defRPr>
                      </a:lvl1pPr>
                      <a:lvl2pPr marL="457200" algn="l" defTabSz="457200" rtl="0" eaLnBrk="1" latinLnBrk="0" hangingPunct="1">
                        <a:defRPr sz="1800" b="1" kern="1200">
                          <a:solidFill>
                            <a:schemeClr val="lt1"/>
                          </a:solidFill>
                          <a:latin typeface="Constantia"/>
                        </a:defRPr>
                      </a:lvl2pPr>
                      <a:lvl3pPr marL="914400" algn="l" defTabSz="457200" rtl="0" eaLnBrk="1" latinLnBrk="0" hangingPunct="1">
                        <a:defRPr sz="1800" b="1" kern="1200">
                          <a:solidFill>
                            <a:schemeClr val="lt1"/>
                          </a:solidFill>
                          <a:latin typeface="Constantia"/>
                        </a:defRPr>
                      </a:lvl3pPr>
                      <a:lvl4pPr marL="1371600" algn="l" defTabSz="457200" rtl="0" eaLnBrk="1" latinLnBrk="0" hangingPunct="1">
                        <a:defRPr sz="1800" b="1" kern="1200">
                          <a:solidFill>
                            <a:schemeClr val="lt1"/>
                          </a:solidFill>
                          <a:latin typeface="Constantia"/>
                        </a:defRPr>
                      </a:lvl4pPr>
                      <a:lvl5pPr marL="1828800" algn="l" defTabSz="457200" rtl="0" eaLnBrk="1" latinLnBrk="0" hangingPunct="1">
                        <a:defRPr sz="1800" b="1" kern="1200">
                          <a:solidFill>
                            <a:schemeClr val="lt1"/>
                          </a:solidFill>
                          <a:latin typeface="Constantia"/>
                        </a:defRPr>
                      </a:lvl5pPr>
                      <a:lvl6pPr marL="2286000" algn="l" defTabSz="457200" rtl="0" eaLnBrk="1" latinLnBrk="0" hangingPunct="1">
                        <a:defRPr sz="1800" b="1" kern="1200">
                          <a:solidFill>
                            <a:schemeClr val="lt1"/>
                          </a:solidFill>
                          <a:latin typeface="Constantia"/>
                        </a:defRPr>
                      </a:lvl6pPr>
                      <a:lvl7pPr marL="2743200" algn="l" defTabSz="457200" rtl="0" eaLnBrk="1" latinLnBrk="0" hangingPunct="1">
                        <a:defRPr sz="1800" b="1" kern="1200">
                          <a:solidFill>
                            <a:schemeClr val="lt1"/>
                          </a:solidFill>
                          <a:latin typeface="Constantia"/>
                        </a:defRPr>
                      </a:lvl7pPr>
                      <a:lvl8pPr marL="3200400" algn="l" defTabSz="457200" rtl="0" eaLnBrk="1" latinLnBrk="0" hangingPunct="1">
                        <a:defRPr sz="1800" b="1" kern="1200">
                          <a:solidFill>
                            <a:schemeClr val="lt1"/>
                          </a:solidFill>
                          <a:latin typeface="Constantia"/>
                        </a:defRPr>
                      </a:lvl8pPr>
                      <a:lvl9pPr marL="3657600" algn="l" defTabSz="457200" rtl="0" eaLnBrk="1" latinLnBrk="0" hangingPunct="1">
                        <a:defRPr sz="1800" b="1" kern="1200">
                          <a:solidFill>
                            <a:schemeClr val="lt1"/>
                          </a:solidFill>
                          <a:latin typeface="Constantia"/>
                        </a:defRPr>
                      </a:lvl9pPr>
                    </a:lstStyle>
                    <a:p>
                      <a:pPr algn="ctr"/>
                      <a:r>
                        <a:rPr lang="es-ES" sz="1800" dirty="0">
                          <a:latin typeface="+mj-lt"/>
                        </a:rPr>
                        <a:t>DECISIÓN UE</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F6FC6"/>
                    </a:solidFill>
                  </a:tcPr>
                </a:tc>
                <a:tc>
                  <a:txBody>
                    <a:bodyPr/>
                    <a:lstStyle>
                      <a:lvl1pPr marL="0" algn="l" defTabSz="457200" rtl="0" eaLnBrk="1" latinLnBrk="0" hangingPunct="1">
                        <a:defRPr sz="1800" b="1" kern="1200">
                          <a:solidFill>
                            <a:schemeClr val="lt1"/>
                          </a:solidFill>
                          <a:latin typeface="Constantia"/>
                        </a:defRPr>
                      </a:lvl1pPr>
                      <a:lvl2pPr marL="457200" algn="l" defTabSz="457200" rtl="0" eaLnBrk="1" latinLnBrk="0" hangingPunct="1">
                        <a:defRPr sz="1800" b="1" kern="1200">
                          <a:solidFill>
                            <a:schemeClr val="lt1"/>
                          </a:solidFill>
                          <a:latin typeface="Constantia"/>
                        </a:defRPr>
                      </a:lvl2pPr>
                      <a:lvl3pPr marL="914400" algn="l" defTabSz="457200" rtl="0" eaLnBrk="1" latinLnBrk="0" hangingPunct="1">
                        <a:defRPr sz="1800" b="1" kern="1200">
                          <a:solidFill>
                            <a:schemeClr val="lt1"/>
                          </a:solidFill>
                          <a:latin typeface="Constantia"/>
                        </a:defRPr>
                      </a:lvl3pPr>
                      <a:lvl4pPr marL="1371600" algn="l" defTabSz="457200" rtl="0" eaLnBrk="1" latinLnBrk="0" hangingPunct="1">
                        <a:defRPr sz="1800" b="1" kern="1200">
                          <a:solidFill>
                            <a:schemeClr val="lt1"/>
                          </a:solidFill>
                          <a:latin typeface="Constantia"/>
                        </a:defRPr>
                      </a:lvl4pPr>
                      <a:lvl5pPr marL="1828800" algn="l" defTabSz="457200" rtl="0" eaLnBrk="1" latinLnBrk="0" hangingPunct="1">
                        <a:defRPr sz="1800" b="1" kern="1200">
                          <a:solidFill>
                            <a:schemeClr val="lt1"/>
                          </a:solidFill>
                          <a:latin typeface="Constantia"/>
                        </a:defRPr>
                      </a:lvl5pPr>
                      <a:lvl6pPr marL="2286000" algn="l" defTabSz="457200" rtl="0" eaLnBrk="1" latinLnBrk="0" hangingPunct="1">
                        <a:defRPr sz="1800" b="1" kern="1200">
                          <a:solidFill>
                            <a:schemeClr val="lt1"/>
                          </a:solidFill>
                          <a:latin typeface="Constantia"/>
                        </a:defRPr>
                      </a:lvl6pPr>
                      <a:lvl7pPr marL="2743200" algn="l" defTabSz="457200" rtl="0" eaLnBrk="1" latinLnBrk="0" hangingPunct="1">
                        <a:defRPr sz="1800" b="1" kern="1200">
                          <a:solidFill>
                            <a:schemeClr val="lt1"/>
                          </a:solidFill>
                          <a:latin typeface="Constantia"/>
                        </a:defRPr>
                      </a:lvl7pPr>
                      <a:lvl8pPr marL="3200400" algn="l" defTabSz="457200" rtl="0" eaLnBrk="1" latinLnBrk="0" hangingPunct="1">
                        <a:defRPr sz="1800" b="1" kern="1200">
                          <a:solidFill>
                            <a:schemeClr val="lt1"/>
                          </a:solidFill>
                          <a:latin typeface="Constantia"/>
                        </a:defRPr>
                      </a:lvl8pPr>
                      <a:lvl9pPr marL="3657600" algn="l" defTabSz="457200" rtl="0" eaLnBrk="1" latinLnBrk="0" hangingPunct="1">
                        <a:defRPr sz="1800" b="1" kern="1200">
                          <a:solidFill>
                            <a:schemeClr val="lt1"/>
                          </a:solidFill>
                          <a:latin typeface="Constantia"/>
                        </a:defRPr>
                      </a:lvl9pPr>
                    </a:lstStyle>
                    <a:p>
                      <a:pPr algn="ctr"/>
                      <a:r>
                        <a:rPr lang="es-ES" sz="1800" dirty="0">
                          <a:latin typeface="+mj-lt"/>
                        </a:rPr>
                        <a:t>PLAZO</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F6FC6"/>
                    </a:solidFill>
                  </a:tcPr>
                </a:tc>
                <a:extLst>
                  <a:ext uri="{0D108BD9-81ED-4DB2-BD59-A6C34878D82A}">
                    <a16:rowId xmlns:a16="http://schemas.microsoft.com/office/drawing/2014/main" val="10000"/>
                  </a:ext>
                </a:extLst>
              </a:tr>
              <a:tr h="339997">
                <a:tc gridSpan="3">
                  <a:txBody>
                    <a:bodyPr/>
                    <a:lstStyle>
                      <a:lvl1pPr marL="0" algn="l" defTabSz="457200" rtl="0" eaLnBrk="1" latinLnBrk="0" hangingPunct="1">
                        <a:defRPr sz="1800" kern="1200">
                          <a:solidFill>
                            <a:schemeClr val="dk1"/>
                          </a:solidFill>
                          <a:latin typeface="Constantia"/>
                        </a:defRPr>
                      </a:lvl1pPr>
                      <a:lvl2pPr marL="457200" algn="l" defTabSz="457200" rtl="0" eaLnBrk="1" latinLnBrk="0" hangingPunct="1">
                        <a:defRPr sz="1800" kern="1200">
                          <a:solidFill>
                            <a:schemeClr val="dk1"/>
                          </a:solidFill>
                          <a:latin typeface="Constantia"/>
                        </a:defRPr>
                      </a:lvl2pPr>
                      <a:lvl3pPr marL="914400" algn="l" defTabSz="457200" rtl="0" eaLnBrk="1" latinLnBrk="0" hangingPunct="1">
                        <a:defRPr sz="1800" kern="1200">
                          <a:solidFill>
                            <a:schemeClr val="dk1"/>
                          </a:solidFill>
                          <a:latin typeface="Constantia"/>
                        </a:defRPr>
                      </a:lvl3pPr>
                      <a:lvl4pPr marL="1371600" algn="l" defTabSz="457200" rtl="0" eaLnBrk="1" latinLnBrk="0" hangingPunct="1">
                        <a:defRPr sz="1800" kern="1200">
                          <a:solidFill>
                            <a:schemeClr val="dk1"/>
                          </a:solidFill>
                          <a:latin typeface="Constantia"/>
                        </a:defRPr>
                      </a:lvl4pPr>
                      <a:lvl5pPr marL="1828800" algn="l" defTabSz="457200" rtl="0" eaLnBrk="1" latinLnBrk="0" hangingPunct="1">
                        <a:defRPr sz="1800" kern="1200">
                          <a:solidFill>
                            <a:schemeClr val="dk1"/>
                          </a:solidFill>
                          <a:latin typeface="Constantia"/>
                        </a:defRPr>
                      </a:lvl5pPr>
                      <a:lvl6pPr marL="2286000" algn="l" defTabSz="457200" rtl="0" eaLnBrk="1" latinLnBrk="0" hangingPunct="1">
                        <a:defRPr sz="1800" kern="1200">
                          <a:solidFill>
                            <a:schemeClr val="dk1"/>
                          </a:solidFill>
                          <a:latin typeface="Constantia"/>
                        </a:defRPr>
                      </a:lvl6pPr>
                      <a:lvl7pPr marL="2743200" algn="l" defTabSz="457200" rtl="0" eaLnBrk="1" latinLnBrk="0" hangingPunct="1">
                        <a:defRPr sz="1800" kern="1200">
                          <a:solidFill>
                            <a:schemeClr val="dk1"/>
                          </a:solidFill>
                          <a:latin typeface="Constantia"/>
                        </a:defRPr>
                      </a:lvl7pPr>
                      <a:lvl8pPr marL="3200400" algn="l" defTabSz="457200" rtl="0" eaLnBrk="1" latinLnBrk="0" hangingPunct="1">
                        <a:defRPr sz="1800" kern="1200">
                          <a:solidFill>
                            <a:schemeClr val="dk1"/>
                          </a:solidFill>
                          <a:latin typeface="Constantia"/>
                        </a:defRPr>
                      </a:lvl8pPr>
                      <a:lvl9pPr marL="3657600" algn="l" defTabSz="457200" rtl="0" eaLnBrk="1" latinLnBrk="0" hangingPunct="1">
                        <a:defRPr sz="1800" kern="1200">
                          <a:solidFill>
                            <a:schemeClr val="dk1"/>
                          </a:solidFill>
                          <a:latin typeface="Constantia"/>
                        </a:defRPr>
                      </a:lvl9pPr>
                    </a:lstStyle>
                    <a:p>
                      <a:r>
                        <a:rPr lang="es-ES" sz="1600" b="1" dirty="0">
                          <a:latin typeface="+mj-lt"/>
                        </a:rPr>
                        <a:t>Plazos de revisión recientemente finalizados</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F6FC6">
                        <a:tint val="40000"/>
                      </a:srgbClr>
                    </a:solidFill>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1"/>
                  </a:ext>
                </a:extLst>
              </a:tr>
              <a:tr h="339997">
                <a:tc>
                  <a:txBody>
                    <a:bodyPr/>
                    <a:lstStyle>
                      <a:lvl1pPr marL="0" algn="l" defTabSz="457200" rtl="0" eaLnBrk="1" latinLnBrk="0" hangingPunct="1">
                        <a:defRPr sz="1800" kern="1200">
                          <a:solidFill>
                            <a:schemeClr val="dk1"/>
                          </a:solidFill>
                          <a:latin typeface="Constantia"/>
                        </a:defRPr>
                      </a:lvl1pPr>
                      <a:lvl2pPr marL="457200" algn="l" defTabSz="457200" rtl="0" eaLnBrk="1" latinLnBrk="0" hangingPunct="1">
                        <a:defRPr sz="1800" kern="1200">
                          <a:solidFill>
                            <a:schemeClr val="dk1"/>
                          </a:solidFill>
                          <a:latin typeface="Constantia"/>
                        </a:defRPr>
                      </a:lvl2pPr>
                      <a:lvl3pPr marL="914400" algn="l" defTabSz="457200" rtl="0" eaLnBrk="1" latinLnBrk="0" hangingPunct="1">
                        <a:defRPr sz="1800" kern="1200">
                          <a:solidFill>
                            <a:schemeClr val="dk1"/>
                          </a:solidFill>
                          <a:latin typeface="Constantia"/>
                        </a:defRPr>
                      </a:lvl3pPr>
                      <a:lvl4pPr marL="1371600" algn="l" defTabSz="457200" rtl="0" eaLnBrk="1" latinLnBrk="0" hangingPunct="1">
                        <a:defRPr sz="1800" kern="1200">
                          <a:solidFill>
                            <a:schemeClr val="dk1"/>
                          </a:solidFill>
                          <a:latin typeface="Constantia"/>
                        </a:defRPr>
                      </a:lvl4pPr>
                      <a:lvl5pPr marL="1828800" algn="l" defTabSz="457200" rtl="0" eaLnBrk="1" latinLnBrk="0" hangingPunct="1">
                        <a:defRPr sz="1800" kern="1200">
                          <a:solidFill>
                            <a:schemeClr val="dk1"/>
                          </a:solidFill>
                          <a:latin typeface="Constantia"/>
                        </a:defRPr>
                      </a:lvl5pPr>
                      <a:lvl6pPr marL="2286000" algn="l" defTabSz="457200" rtl="0" eaLnBrk="1" latinLnBrk="0" hangingPunct="1">
                        <a:defRPr sz="1800" kern="1200">
                          <a:solidFill>
                            <a:schemeClr val="dk1"/>
                          </a:solidFill>
                          <a:latin typeface="Constantia"/>
                        </a:defRPr>
                      </a:lvl6pPr>
                      <a:lvl7pPr marL="2743200" algn="l" defTabSz="457200" rtl="0" eaLnBrk="1" latinLnBrk="0" hangingPunct="1">
                        <a:defRPr sz="1800" kern="1200">
                          <a:solidFill>
                            <a:schemeClr val="dk1"/>
                          </a:solidFill>
                          <a:latin typeface="Constantia"/>
                        </a:defRPr>
                      </a:lvl7pPr>
                      <a:lvl8pPr marL="3200400" algn="l" defTabSz="457200" rtl="0" eaLnBrk="1" latinLnBrk="0" hangingPunct="1">
                        <a:defRPr sz="1800" kern="1200">
                          <a:solidFill>
                            <a:schemeClr val="dk1"/>
                          </a:solidFill>
                          <a:latin typeface="Constantia"/>
                        </a:defRPr>
                      </a:lvl8pPr>
                      <a:lvl9pPr marL="3657600" algn="l" defTabSz="457200" rtl="0" eaLnBrk="1" latinLnBrk="0" hangingPunct="1">
                        <a:defRPr sz="1800" kern="1200">
                          <a:solidFill>
                            <a:schemeClr val="dk1"/>
                          </a:solidFill>
                          <a:latin typeface="Constantia"/>
                        </a:defRPr>
                      </a:lvl9pPr>
                    </a:lstStyle>
                    <a:p>
                      <a:pPr lvl="1"/>
                      <a:r>
                        <a:rPr lang="es-ES" sz="1400" dirty="0">
                          <a:latin typeface="+mj-lt"/>
                        </a:rPr>
                        <a:t>WT tratamiento de residuos</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457200" rtl="0" eaLnBrk="1" latinLnBrk="0" hangingPunct="1">
                        <a:defRPr sz="1800" kern="1200">
                          <a:solidFill>
                            <a:schemeClr val="dk1"/>
                          </a:solidFill>
                          <a:latin typeface="Constantia"/>
                        </a:defRPr>
                      </a:lvl1pPr>
                      <a:lvl2pPr marL="457200" algn="l" defTabSz="457200" rtl="0" eaLnBrk="1" latinLnBrk="0" hangingPunct="1">
                        <a:defRPr sz="1800" kern="1200">
                          <a:solidFill>
                            <a:schemeClr val="dk1"/>
                          </a:solidFill>
                          <a:latin typeface="Constantia"/>
                        </a:defRPr>
                      </a:lvl2pPr>
                      <a:lvl3pPr marL="914400" algn="l" defTabSz="457200" rtl="0" eaLnBrk="1" latinLnBrk="0" hangingPunct="1">
                        <a:defRPr sz="1800" kern="1200">
                          <a:solidFill>
                            <a:schemeClr val="dk1"/>
                          </a:solidFill>
                          <a:latin typeface="Constantia"/>
                        </a:defRPr>
                      </a:lvl3pPr>
                      <a:lvl4pPr marL="1371600" algn="l" defTabSz="457200" rtl="0" eaLnBrk="1" latinLnBrk="0" hangingPunct="1">
                        <a:defRPr sz="1800" kern="1200">
                          <a:solidFill>
                            <a:schemeClr val="dk1"/>
                          </a:solidFill>
                          <a:latin typeface="Constantia"/>
                        </a:defRPr>
                      </a:lvl4pPr>
                      <a:lvl5pPr marL="1828800" algn="l" defTabSz="457200" rtl="0" eaLnBrk="1" latinLnBrk="0" hangingPunct="1">
                        <a:defRPr sz="1800" kern="1200">
                          <a:solidFill>
                            <a:schemeClr val="dk1"/>
                          </a:solidFill>
                          <a:latin typeface="Constantia"/>
                        </a:defRPr>
                      </a:lvl5pPr>
                      <a:lvl6pPr marL="2286000" algn="l" defTabSz="457200" rtl="0" eaLnBrk="1" latinLnBrk="0" hangingPunct="1">
                        <a:defRPr sz="1800" kern="1200">
                          <a:solidFill>
                            <a:schemeClr val="dk1"/>
                          </a:solidFill>
                          <a:latin typeface="Constantia"/>
                        </a:defRPr>
                      </a:lvl6pPr>
                      <a:lvl7pPr marL="2743200" algn="l" defTabSz="457200" rtl="0" eaLnBrk="1" latinLnBrk="0" hangingPunct="1">
                        <a:defRPr sz="1800" kern="1200">
                          <a:solidFill>
                            <a:schemeClr val="dk1"/>
                          </a:solidFill>
                          <a:latin typeface="Constantia"/>
                        </a:defRPr>
                      </a:lvl7pPr>
                      <a:lvl8pPr marL="3200400" algn="l" defTabSz="457200" rtl="0" eaLnBrk="1" latinLnBrk="0" hangingPunct="1">
                        <a:defRPr sz="1800" kern="1200">
                          <a:solidFill>
                            <a:schemeClr val="dk1"/>
                          </a:solidFill>
                          <a:latin typeface="Constantia"/>
                        </a:defRPr>
                      </a:lvl8pPr>
                      <a:lvl9pPr marL="3657600" algn="l" defTabSz="457200" rtl="0" eaLnBrk="1" latinLnBrk="0" hangingPunct="1">
                        <a:defRPr sz="1800" kern="1200">
                          <a:solidFill>
                            <a:schemeClr val="dk1"/>
                          </a:solidFill>
                          <a:latin typeface="Constantia"/>
                        </a:defRPr>
                      </a:lvl9pPr>
                    </a:lstStyle>
                    <a:p>
                      <a:r>
                        <a:rPr lang="es-ES" sz="1400" dirty="0">
                          <a:latin typeface="+mj-lt"/>
                        </a:rPr>
                        <a:t>Decisión de ejecución 2018/1147 de 10 de agosto de 2018</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457200" rtl="0" eaLnBrk="1" latinLnBrk="0" hangingPunct="1">
                        <a:defRPr sz="1800" kern="1200">
                          <a:solidFill>
                            <a:schemeClr val="dk1"/>
                          </a:solidFill>
                          <a:latin typeface="Constantia"/>
                        </a:defRPr>
                      </a:lvl1pPr>
                      <a:lvl2pPr marL="457200" algn="l" defTabSz="457200" rtl="0" eaLnBrk="1" latinLnBrk="0" hangingPunct="1">
                        <a:defRPr sz="1800" kern="1200">
                          <a:solidFill>
                            <a:schemeClr val="dk1"/>
                          </a:solidFill>
                          <a:latin typeface="Constantia"/>
                        </a:defRPr>
                      </a:lvl2pPr>
                      <a:lvl3pPr marL="914400" algn="l" defTabSz="457200" rtl="0" eaLnBrk="1" latinLnBrk="0" hangingPunct="1">
                        <a:defRPr sz="1800" kern="1200">
                          <a:solidFill>
                            <a:schemeClr val="dk1"/>
                          </a:solidFill>
                          <a:latin typeface="Constantia"/>
                        </a:defRPr>
                      </a:lvl3pPr>
                      <a:lvl4pPr marL="1371600" algn="l" defTabSz="457200" rtl="0" eaLnBrk="1" latinLnBrk="0" hangingPunct="1">
                        <a:defRPr sz="1800" kern="1200">
                          <a:solidFill>
                            <a:schemeClr val="dk1"/>
                          </a:solidFill>
                          <a:latin typeface="Constantia"/>
                        </a:defRPr>
                      </a:lvl4pPr>
                      <a:lvl5pPr marL="1828800" algn="l" defTabSz="457200" rtl="0" eaLnBrk="1" latinLnBrk="0" hangingPunct="1">
                        <a:defRPr sz="1800" kern="1200">
                          <a:solidFill>
                            <a:schemeClr val="dk1"/>
                          </a:solidFill>
                          <a:latin typeface="Constantia"/>
                        </a:defRPr>
                      </a:lvl5pPr>
                      <a:lvl6pPr marL="2286000" algn="l" defTabSz="457200" rtl="0" eaLnBrk="1" latinLnBrk="0" hangingPunct="1">
                        <a:defRPr sz="1800" kern="1200">
                          <a:solidFill>
                            <a:schemeClr val="dk1"/>
                          </a:solidFill>
                          <a:latin typeface="Constantia"/>
                        </a:defRPr>
                      </a:lvl6pPr>
                      <a:lvl7pPr marL="2743200" algn="l" defTabSz="457200" rtl="0" eaLnBrk="1" latinLnBrk="0" hangingPunct="1">
                        <a:defRPr sz="1800" kern="1200">
                          <a:solidFill>
                            <a:schemeClr val="dk1"/>
                          </a:solidFill>
                          <a:latin typeface="Constantia"/>
                        </a:defRPr>
                      </a:lvl7pPr>
                      <a:lvl8pPr marL="3200400" algn="l" defTabSz="457200" rtl="0" eaLnBrk="1" latinLnBrk="0" hangingPunct="1">
                        <a:defRPr sz="1800" kern="1200">
                          <a:solidFill>
                            <a:schemeClr val="dk1"/>
                          </a:solidFill>
                          <a:latin typeface="Constantia"/>
                        </a:defRPr>
                      </a:lvl8pPr>
                      <a:lvl9pPr marL="3657600" algn="l" defTabSz="457200" rtl="0" eaLnBrk="1" latinLnBrk="0" hangingPunct="1">
                        <a:defRPr sz="1800" kern="1200">
                          <a:solidFill>
                            <a:schemeClr val="dk1"/>
                          </a:solidFill>
                          <a:latin typeface="Constantia"/>
                        </a:defRPr>
                      </a:lvl9pPr>
                    </a:lstStyle>
                    <a:p>
                      <a:pPr algn="ctr"/>
                      <a:r>
                        <a:rPr lang="es-ES" sz="1400" dirty="0">
                          <a:latin typeface="+mj-lt"/>
                        </a:rPr>
                        <a:t>17/08/2022</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0002"/>
                  </a:ext>
                </a:extLst>
              </a:tr>
              <a:tr h="339997">
                <a:tc gridSpan="3">
                  <a:txBody>
                    <a:bodyPr/>
                    <a:lstStyle>
                      <a:lvl1pPr marL="0" algn="l" defTabSz="457200" rtl="0" eaLnBrk="1" latinLnBrk="0" hangingPunct="1">
                        <a:defRPr sz="1800" kern="1200">
                          <a:solidFill>
                            <a:schemeClr val="dk1"/>
                          </a:solidFill>
                          <a:latin typeface="Constantia"/>
                        </a:defRPr>
                      </a:lvl1pPr>
                      <a:lvl2pPr marL="457200" algn="l" defTabSz="457200" rtl="0" eaLnBrk="1" latinLnBrk="0" hangingPunct="1">
                        <a:defRPr sz="1800" kern="1200">
                          <a:solidFill>
                            <a:schemeClr val="dk1"/>
                          </a:solidFill>
                          <a:latin typeface="Constantia"/>
                        </a:defRPr>
                      </a:lvl2pPr>
                      <a:lvl3pPr marL="914400" algn="l" defTabSz="457200" rtl="0" eaLnBrk="1" latinLnBrk="0" hangingPunct="1">
                        <a:defRPr sz="1800" kern="1200">
                          <a:solidFill>
                            <a:schemeClr val="dk1"/>
                          </a:solidFill>
                          <a:latin typeface="Constantia"/>
                        </a:defRPr>
                      </a:lvl3pPr>
                      <a:lvl4pPr marL="1371600" algn="l" defTabSz="457200" rtl="0" eaLnBrk="1" latinLnBrk="0" hangingPunct="1">
                        <a:defRPr sz="1800" kern="1200">
                          <a:solidFill>
                            <a:schemeClr val="dk1"/>
                          </a:solidFill>
                          <a:latin typeface="Constantia"/>
                        </a:defRPr>
                      </a:lvl4pPr>
                      <a:lvl5pPr marL="1828800" algn="l" defTabSz="457200" rtl="0" eaLnBrk="1" latinLnBrk="0" hangingPunct="1">
                        <a:defRPr sz="1800" kern="1200">
                          <a:solidFill>
                            <a:schemeClr val="dk1"/>
                          </a:solidFill>
                          <a:latin typeface="Constantia"/>
                        </a:defRPr>
                      </a:lvl5pPr>
                      <a:lvl6pPr marL="2286000" algn="l" defTabSz="457200" rtl="0" eaLnBrk="1" latinLnBrk="0" hangingPunct="1">
                        <a:defRPr sz="1800" kern="1200">
                          <a:solidFill>
                            <a:schemeClr val="dk1"/>
                          </a:solidFill>
                          <a:latin typeface="Constantia"/>
                        </a:defRPr>
                      </a:lvl6pPr>
                      <a:lvl7pPr marL="2743200" algn="l" defTabSz="457200" rtl="0" eaLnBrk="1" latinLnBrk="0" hangingPunct="1">
                        <a:defRPr sz="1800" kern="1200">
                          <a:solidFill>
                            <a:schemeClr val="dk1"/>
                          </a:solidFill>
                          <a:latin typeface="Constantia"/>
                        </a:defRPr>
                      </a:lvl7pPr>
                      <a:lvl8pPr marL="3200400" algn="l" defTabSz="457200" rtl="0" eaLnBrk="1" latinLnBrk="0" hangingPunct="1">
                        <a:defRPr sz="1800" kern="1200">
                          <a:solidFill>
                            <a:schemeClr val="dk1"/>
                          </a:solidFill>
                          <a:latin typeface="Constantia"/>
                        </a:defRPr>
                      </a:lvl8pPr>
                      <a:lvl9pPr marL="3657600" algn="l" defTabSz="457200" rtl="0" eaLnBrk="1" latinLnBrk="0" hangingPunct="1">
                        <a:defRPr sz="1800" kern="1200">
                          <a:solidFill>
                            <a:schemeClr val="dk1"/>
                          </a:solidFill>
                          <a:latin typeface="Constantia"/>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1" kern="1200" dirty="0">
                          <a:solidFill>
                            <a:schemeClr val="dk1"/>
                          </a:solidFill>
                          <a:latin typeface="+mj-lt"/>
                          <a:ea typeface="+mn-ea"/>
                          <a:cs typeface="+mn-cs"/>
                        </a:rPr>
                        <a:t>Plazos </a:t>
                      </a:r>
                      <a:r>
                        <a:rPr kumimoji="0" lang="es-ES" sz="1600" b="1" i="0" u="none" strike="noStrike" kern="1200" cap="none" spc="0" normalizeH="0" baseline="0" noProof="0" dirty="0">
                          <a:ln>
                            <a:noFill/>
                          </a:ln>
                          <a:solidFill>
                            <a:prstClr val="black"/>
                          </a:solidFill>
                          <a:effectLst/>
                          <a:uLnTx/>
                          <a:uFillTx/>
                          <a:latin typeface="Calibri"/>
                          <a:ea typeface="+mn-ea"/>
                          <a:cs typeface="+mn-cs"/>
                        </a:rPr>
                        <a:t>de revisión en curso</a:t>
                      </a:r>
                      <a:endParaRPr kumimoji="0" lang="es-ES" sz="1600" b="1" kern="1200" dirty="0">
                        <a:solidFill>
                          <a:schemeClr val="dk1"/>
                        </a:solidFill>
                        <a:latin typeface="+mj-lt"/>
                        <a:ea typeface="+mn-ea"/>
                        <a:cs typeface="+mn-cs"/>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F6FC6">
                        <a:tint val="40000"/>
                      </a:srgbClr>
                    </a:solidFill>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3"/>
                  </a:ext>
                </a:extLst>
              </a:tr>
              <a:tr h="339997">
                <a:tc>
                  <a:txBody>
                    <a:bodyPr/>
                    <a:lstStyle>
                      <a:lvl1pPr marL="0" algn="l" defTabSz="457200" rtl="0" eaLnBrk="1" latinLnBrk="0" hangingPunct="1">
                        <a:defRPr sz="1800" kern="1200">
                          <a:solidFill>
                            <a:schemeClr val="dk1"/>
                          </a:solidFill>
                          <a:latin typeface="Constantia"/>
                        </a:defRPr>
                      </a:lvl1pPr>
                      <a:lvl2pPr marL="457200" algn="l" defTabSz="457200" rtl="0" eaLnBrk="1" latinLnBrk="0" hangingPunct="1">
                        <a:defRPr sz="1800" kern="1200">
                          <a:solidFill>
                            <a:schemeClr val="dk1"/>
                          </a:solidFill>
                          <a:latin typeface="Constantia"/>
                        </a:defRPr>
                      </a:lvl2pPr>
                      <a:lvl3pPr marL="914400" algn="l" defTabSz="457200" rtl="0" eaLnBrk="1" latinLnBrk="0" hangingPunct="1">
                        <a:defRPr sz="1800" kern="1200">
                          <a:solidFill>
                            <a:schemeClr val="dk1"/>
                          </a:solidFill>
                          <a:latin typeface="Constantia"/>
                        </a:defRPr>
                      </a:lvl3pPr>
                      <a:lvl4pPr marL="1371600" algn="l" defTabSz="457200" rtl="0" eaLnBrk="1" latinLnBrk="0" hangingPunct="1">
                        <a:defRPr sz="1800" kern="1200">
                          <a:solidFill>
                            <a:schemeClr val="dk1"/>
                          </a:solidFill>
                          <a:latin typeface="Constantia"/>
                        </a:defRPr>
                      </a:lvl4pPr>
                      <a:lvl5pPr marL="1828800" algn="l" defTabSz="457200" rtl="0" eaLnBrk="1" latinLnBrk="0" hangingPunct="1">
                        <a:defRPr sz="1800" kern="1200">
                          <a:solidFill>
                            <a:schemeClr val="dk1"/>
                          </a:solidFill>
                          <a:latin typeface="Constantia"/>
                        </a:defRPr>
                      </a:lvl5pPr>
                      <a:lvl6pPr marL="2286000" algn="l" defTabSz="457200" rtl="0" eaLnBrk="1" latinLnBrk="0" hangingPunct="1">
                        <a:defRPr sz="1800" kern="1200">
                          <a:solidFill>
                            <a:schemeClr val="dk1"/>
                          </a:solidFill>
                          <a:latin typeface="Constantia"/>
                        </a:defRPr>
                      </a:lvl6pPr>
                      <a:lvl7pPr marL="2743200" algn="l" defTabSz="457200" rtl="0" eaLnBrk="1" latinLnBrk="0" hangingPunct="1">
                        <a:defRPr sz="1800" kern="1200">
                          <a:solidFill>
                            <a:schemeClr val="dk1"/>
                          </a:solidFill>
                          <a:latin typeface="Constantia"/>
                        </a:defRPr>
                      </a:lvl7pPr>
                      <a:lvl8pPr marL="3200400" algn="l" defTabSz="457200" rtl="0" eaLnBrk="1" latinLnBrk="0" hangingPunct="1">
                        <a:defRPr sz="1800" kern="1200">
                          <a:solidFill>
                            <a:schemeClr val="dk1"/>
                          </a:solidFill>
                          <a:latin typeface="Constantia"/>
                        </a:defRPr>
                      </a:lvl8pPr>
                      <a:lvl9pPr marL="3657600" algn="l" defTabSz="457200" rtl="0" eaLnBrk="1" latinLnBrk="0" hangingPunct="1">
                        <a:defRPr sz="1800" kern="1200">
                          <a:solidFill>
                            <a:schemeClr val="dk1"/>
                          </a:solidFill>
                          <a:latin typeface="Constantia"/>
                        </a:defRPr>
                      </a:lvl9pPr>
                    </a:lstStyle>
                    <a:p>
                      <a:pPr lvl="1"/>
                      <a:r>
                        <a:rPr lang="es-ES" sz="1400" dirty="0">
                          <a:latin typeface="+mj-lt"/>
                        </a:rPr>
                        <a:t>WI incineración</a:t>
                      </a:r>
                      <a:r>
                        <a:rPr lang="es-ES" sz="1400" baseline="0" dirty="0">
                          <a:latin typeface="+mj-lt"/>
                        </a:rPr>
                        <a:t> de residuos</a:t>
                      </a:r>
                      <a:endParaRPr lang="es-ES" sz="1400" dirty="0">
                        <a:latin typeface="+mj-lt"/>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457200" rtl="0" eaLnBrk="1" latinLnBrk="0" hangingPunct="1">
                        <a:defRPr sz="1800" kern="1200">
                          <a:solidFill>
                            <a:schemeClr val="dk1"/>
                          </a:solidFill>
                          <a:latin typeface="Constantia"/>
                        </a:defRPr>
                      </a:lvl1pPr>
                      <a:lvl2pPr marL="457200" algn="l" defTabSz="457200" rtl="0" eaLnBrk="1" latinLnBrk="0" hangingPunct="1">
                        <a:defRPr sz="1800" kern="1200">
                          <a:solidFill>
                            <a:schemeClr val="dk1"/>
                          </a:solidFill>
                          <a:latin typeface="Constantia"/>
                        </a:defRPr>
                      </a:lvl2pPr>
                      <a:lvl3pPr marL="914400" algn="l" defTabSz="457200" rtl="0" eaLnBrk="1" latinLnBrk="0" hangingPunct="1">
                        <a:defRPr sz="1800" kern="1200">
                          <a:solidFill>
                            <a:schemeClr val="dk1"/>
                          </a:solidFill>
                          <a:latin typeface="Constantia"/>
                        </a:defRPr>
                      </a:lvl3pPr>
                      <a:lvl4pPr marL="1371600" algn="l" defTabSz="457200" rtl="0" eaLnBrk="1" latinLnBrk="0" hangingPunct="1">
                        <a:defRPr sz="1800" kern="1200">
                          <a:solidFill>
                            <a:schemeClr val="dk1"/>
                          </a:solidFill>
                          <a:latin typeface="Constantia"/>
                        </a:defRPr>
                      </a:lvl4pPr>
                      <a:lvl5pPr marL="1828800" algn="l" defTabSz="457200" rtl="0" eaLnBrk="1" latinLnBrk="0" hangingPunct="1">
                        <a:defRPr sz="1800" kern="1200">
                          <a:solidFill>
                            <a:schemeClr val="dk1"/>
                          </a:solidFill>
                          <a:latin typeface="Constantia"/>
                        </a:defRPr>
                      </a:lvl5pPr>
                      <a:lvl6pPr marL="2286000" algn="l" defTabSz="457200" rtl="0" eaLnBrk="1" latinLnBrk="0" hangingPunct="1">
                        <a:defRPr sz="1800" kern="1200">
                          <a:solidFill>
                            <a:schemeClr val="dk1"/>
                          </a:solidFill>
                          <a:latin typeface="Constantia"/>
                        </a:defRPr>
                      </a:lvl6pPr>
                      <a:lvl7pPr marL="2743200" algn="l" defTabSz="457200" rtl="0" eaLnBrk="1" latinLnBrk="0" hangingPunct="1">
                        <a:defRPr sz="1800" kern="1200">
                          <a:solidFill>
                            <a:schemeClr val="dk1"/>
                          </a:solidFill>
                          <a:latin typeface="Constantia"/>
                        </a:defRPr>
                      </a:lvl7pPr>
                      <a:lvl8pPr marL="3200400" algn="l" defTabSz="457200" rtl="0" eaLnBrk="1" latinLnBrk="0" hangingPunct="1">
                        <a:defRPr sz="1800" kern="1200">
                          <a:solidFill>
                            <a:schemeClr val="dk1"/>
                          </a:solidFill>
                          <a:latin typeface="Constantia"/>
                        </a:defRPr>
                      </a:lvl8pPr>
                      <a:lvl9pPr marL="3657600" algn="l" defTabSz="457200" rtl="0" eaLnBrk="1" latinLnBrk="0" hangingPunct="1">
                        <a:defRPr sz="1800" kern="1200">
                          <a:solidFill>
                            <a:schemeClr val="dk1"/>
                          </a:solidFill>
                          <a:latin typeface="Constantia"/>
                        </a:defRPr>
                      </a:lvl9pPr>
                    </a:lstStyle>
                    <a:p>
                      <a:r>
                        <a:rPr lang="es-ES" sz="1400" dirty="0">
                          <a:latin typeface="+mj-lt"/>
                        </a:rPr>
                        <a:t>Decisión de ejecución</a:t>
                      </a:r>
                      <a:r>
                        <a:rPr lang="es-ES" sz="1400" baseline="0" dirty="0">
                          <a:latin typeface="+mj-lt"/>
                        </a:rPr>
                        <a:t> 2019/2010 de 12 de noviembre de 2019</a:t>
                      </a:r>
                      <a:endParaRPr lang="es-ES" sz="1400" dirty="0">
                        <a:latin typeface="+mj-lt"/>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457200" rtl="0" eaLnBrk="1" latinLnBrk="0" hangingPunct="1">
                        <a:defRPr sz="1800" kern="1200">
                          <a:solidFill>
                            <a:schemeClr val="dk1"/>
                          </a:solidFill>
                          <a:latin typeface="Constantia"/>
                        </a:defRPr>
                      </a:lvl1pPr>
                      <a:lvl2pPr marL="457200" algn="l" defTabSz="457200" rtl="0" eaLnBrk="1" latinLnBrk="0" hangingPunct="1">
                        <a:defRPr sz="1800" kern="1200">
                          <a:solidFill>
                            <a:schemeClr val="dk1"/>
                          </a:solidFill>
                          <a:latin typeface="Constantia"/>
                        </a:defRPr>
                      </a:lvl2pPr>
                      <a:lvl3pPr marL="914400" algn="l" defTabSz="457200" rtl="0" eaLnBrk="1" latinLnBrk="0" hangingPunct="1">
                        <a:defRPr sz="1800" kern="1200">
                          <a:solidFill>
                            <a:schemeClr val="dk1"/>
                          </a:solidFill>
                          <a:latin typeface="Constantia"/>
                        </a:defRPr>
                      </a:lvl3pPr>
                      <a:lvl4pPr marL="1371600" algn="l" defTabSz="457200" rtl="0" eaLnBrk="1" latinLnBrk="0" hangingPunct="1">
                        <a:defRPr sz="1800" kern="1200">
                          <a:solidFill>
                            <a:schemeClr val="dk1"/>
                          </a:solidFill>
                          <a:latin typeface="Constantia"/>
                        </a:defRPr>
                      </a:lvl4pPr>
                      <a:lvl5pPr marL="1828800" algn="l" defTabSz="457200" rtl="0" eaLnBrk="1" latinLnBrk="0" hangingPunct="1">
                        <a:defRPr sz="1800" kern="1200">
                          <a:solidFill>
                            <a:schemeClr val="dk1"/>
                          </a:solidFill>
                          <a:latin typeface="Constantia"/>
                        </a:defRPr>
                      </a:lvl5pPr>
                      <a:lvl6pPr marL="2286000" algn="l" defTabSz="457200" rtl="0" eaLnBrk="1" latinLnBrk="0" hangingPunct="1">
                        <a:defRPr sz="1800" kern="1200">
                          <a:solidFill>
                            <a:schemeClr val="dk1"/>
                          </a:solidFill>
                          <a:latin typeface="Constantia"/>
                        </a:defRPr>
                      </a:lvl6pPr>
                      <a:lvl7pPr marL="2743200" algn="l" defTabSz="457200" rtl="0" eaLnBrk="1" latinLnBrk="0" hangingPunct="1">
                        <a:defRPr sz="1800" kern="1200">
                          <a:solidFill>
                            <a:schemeClr val="dk1"/>
                          </a:solidFill>
                          <a:latin typeface="Constantia"/>
                        </a:defRPr>
                      </a:lvl7pPr>
                      <a:lvl8pPr marL="3200400" algn="l" defTabSz="457200" rtl="0" eaLnBrk="1" latinLnBrk="0" hangingPunct="1">
                        <a:defRPr sz="1800" kern="1200">
                          <a:solidFill>
                            <a:schemeClr val="dk1"/>
                          </a:solidFill>
                          <a:latin typeface="Constantia"/>
                        </a:defRPr>
                      </a:lvl8pPr>
                      <a:lvl9pPr marL="3657600" algn="l" defTabSz="457200" rtl="0" eaLnBrk="1" latinLnBrk="0" hangingPunct="1">
                        <a:defRPr sz="1800" kern="1200">
                          <a:solidFill>
                            <a:schemeClr val="dk1"/>
                          </a:solidFill>
                          <a:latin typeface="Constantia"/>
                        </a:defRPr>
                      </a:lvl9pPr>
                    </a:lstStyle>
                    <a:p>
                      <a:pPr algn="ctr"/>
                      <a:r>
                        <a:rPr lang="es-ES" sz="1400" dirty="0">
                          <a:latin typeface="+mj-lt"/>
                        </a:rPr>
                        <a:t>03/12/2023</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0005"/>
                  </a:ext>
                </a:extLst>
              </a:tr>
              <a:tr h="339997">
                <a:tc>
                  <a:txBody>
                    <a:bodyPr/>
                    <a:lstStyle>
                      <a:lvl1pPr marL="0" algn="l" defTabSz="457200" rtl="0" eaLnBrk="1" latinLnBrk="0" hangingPunct="1">
                        <a:defRPr sz="1800" kern="1200">
                          <a:solidFill>
                            <a:schemeClr val="dk1"/>
                          </a:solidFill>
                          <a:latin typeface="Constantia"/>
                        </a:defRPr>
                      </a:lvl1pPr>
                      <a:lvl2pPr marL="457200" algn="l" defTabSz="457200" rtl="0" eaLnBrk="1" latinLnBrk="0" hangingPunct="1">
                        <a:defRPr sz="1800" kern="1200">
                          <a:solidFill>
                            <a:schemeClr val="dk1"/>
                          </a:solidFill>
                          <a:latin typeface="Constantia"/>
                        </a:defRPr>
                      </a:lvl2pPr>
                      <a:lvl3pPr marL="914400" algn="l" defTabSz="457200" rtl="0" eaLnBrk="1" latinLnBrk="0" hangingPunct="1">
                        <a:defRPr sz="1800" kern="1200">
                          <a:solidFill>
                            <a:schemeClr val="dk1"/>
                          </a:solidFill>
                          <a:latin typeface="Constantia"/>
                        </a:defRPr>
                      </a:lvl3pPr>
                      <a:lvl4pPr marL="1371600" algn="l" defTabSz="457200" rtl="0" eaLnBrk="1" latinLnBrk="0" hangingPunct="1">
                        <a:defRPr sz="1800" kern="1200">
                          <a:solidFill>
                            <a:schemeClr val="dk1"/>
                          </a:solidFill>
                          <a:latin typeface="Constantia"/>
                        </a:defRPr>
                      </a:lvl4pPr>
                      <a:lvl5pPr marL="1828800" algn="l" defTabSz="457200" rtl="0" eaLnBrk="1" latinLnBrk="0" hangingPunct="1">
                        <a:defRPr sz="1800" kern="1200">
                          <a:solidFill>
                            <a:schemeClr val="dk1"/>
                          </a:solidFill>
                          <a:latin typeface="Constantia"/>
                        </a:defRPr>
                      </a:lvl5pPr>
                      <a:lvl6pPr marL="2286000" algn="l" defTabSz="457200" rtl="0" eaLnBrk="1" latinLnBrk="0" hangingPunct="1">
                        <a:defRPr sz="1800" kern="1200">
                          <a:solidFill>
                            <a:schemeClr val="dk1"/>
                          </a:solidFill>
                          <a:latin typeface="Constantia"/>
                        </a:defRPr>
                      </a:lvl6pPr>
                      <a:lvl7pPr marL="2743200" algn="l" defTabSz="457200" rtl="0" eaLnBrk="1" latinLnBrk="0" hangingPunct="1">
                        <a:defRPr sz="1800" kern="1200">
                          <a:solidFill>
                            <a:schemeClr val="dk1"/>
                          </a:solidFill>
                          <a:latin typeface="Constantia"/>
                        </a:defRPr>
                      </a:lvl7pPr>
                      <a:lvl8pPr marL="3200400" algn="l" defTabSz="457200" rtl="0" eaLnBrk="1" latinLnBrk="0" hangingPunct="1">
                        <a:defRPr sz="1800" kern="1200">
                          <a:solidFill>
                            <a:schemeClr val="dk1"/>
                          </a:solidFill>
                          <a:latin typeface="Constantia"/>
                        </a:defRPr>
                      </a:lvl8pPr>
                      <a:lvl9pPr marL="3657600" algn="l" defTabSz="457200" rtl="0" eaLnBrk="1" latinLnBrk="0" hangingPunct="1">
                        <a:defRPr sz="1800" kern="1200">
                          <a:solidFill>
                            <a:schemeClr val="dk1"/>
                          </a:solidFill>
                          <a:latin typeface="Constantia"/>
                        </a:defRPr>
                      </a:lvl9pPr>
                    </a:lstStyle>
                    <a:p>
                      <a:pPr lvl="1"/>
                      <a:r>
                        <a:rPr lang="es-ES" sz="1400" dirty="0">
                          <a:latin typeface="+mj-lt"/>
                        </a:rPr>
                        <a:t>FDM alimentación, bebida</a:t>
                      </a:r>
                      <a:r>
                        <a:rPr lang="es-ES" sz="1400" baseline="0" dirty="0">
                          <a:latin typeface="+mj-lt"/>
                        </a:rPr>
                        <a:t> y leche</a:t>
                      </a:r>
                      <a:endParaRPr lang="es-ES" sz="1400" dirty="0">
                        <a:latin typeface="+mj-lt"/>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457200" rtl="0" eaLnBrk="1" latinLnBrk="0" hangingPunct="1">
                        <a:defRPr sz="1800" kern="1200">
                          <a:solidFill>
                            <a:schemeClr val="dk1"/>
                          </a:solidFill>
                          <a:latin typeface="Constantia"/>
                        </a:defRPr>
                      </a:lvl1pPr>
                      <a:lvl2pPr marL="457200" algn="l" defTabSz="457200" rtl="0" eaLnBrk="1" latinLnBrk="0" hangingPunct="1">
                        <a:defRPr sz="1800" kern="1200">
                          <a:solidFill>
                            <a:schemeClr val="dk1"/>
                          </a:solidFill>
                          <a:latin typeface="Constantia"/>
                        </a:defRPr>
                      </a:lvl2pPr>
                      <a:lvl3pPr marL="914400" algn="l" defTabSz="457200" rtl="0" eaLnBrk="1" latinLnBrk="0" hangingPunct="1">
                        <a:defRPr sz="1800" kern="1200">
                          <a:solidFill>
                            <a:schemeClr val="dk1"/>
                          </a:solidFill>
                          <a:latin typeface="Constantia"/>
                        </a:defRPr>
                      </a:lvl3pPr>
                      <a:lvl4pPr marL="1371600" algn="l" defTabSz="457200" rtl="0" eaLnBrk="1" latinLnBrk="0" hangingPunct="1">
                        <a:defRPr sz="1800" kern="1200">
                          <a:solidFill>
                            <a:schemeClr val="dk1"/>
                          </a:solidFill>
                          <a:latin typeface="Constantia"/>
                        </a:defRPr>
                      </a:lvl4pPr>
                      <a:lvl5pPr marL="1828800" algn="l" defTabSz="457200" rtl="0" eaLnBrk="1" latinLnBrk="0" hangingPunct="1">
                        <a:defRPr sz="1800" kern="1200">
                          <a:solidFill>
                            <a:schemeClr val="dk1"/>
                          </a:solidFill>
                          <a:latin typeface="Constantia"/>
                        </a:defRPr>
                      </a:lvl5pPr>
                      <a:lvl6pPr marL="2286000" algn="l" defTabSz="457200" rtl="0" eaLnBrk="1" latinLnBrk="0" hangingPunct="1">
                        <a:defRPr sz="1800" kern="1200">
                          <a:solidFill>
                            <a:schemeClr val="dk1"/>
                          </a:solidFill>
                          <a:latin typeface="Constantia"/>
                        </a:defRPr>
                      </a:lvl6pPr>
                      <a:lvl7pPr marL="2743200" algn="l" defTabSz="457200" rtl="0" eaLnBrk="1" latinLnBrk="0" hangingPunct="1">
                        <a:defRPr sz="1800" kern="1200">
                          <a:solidFill>
                            <a:schemeClr val="dk1"/>
                          </a:solidFill>
                          <a:latin typeface="Constantia"/>
                        </a:defRPr>
                      </a:lvl7pPr>
                      <a:lvl8pPr marL="3200400" algn="l" defTabSz="457200" rtl="0" eaLnBrk="1" latinLnBrk="0" hangingPunct="1">
                        <a:defRPr sz="1800" kern="1200">
                          <a:solidFill>
                            <a:schemeClr val="dk1"/>
                          </a:solidFill>
                          <a:latin typeface="Constantia"/>
                        </a:defRPr>
                      </a:lvl8pPr>
                      <a:lvl9pPr marL="3657600" algn="l" defTabSz="457200" rtl="0" eaLnBrk="1" latinLnBrk="0" hangingPunct="1">
                        <a:defRPr sz="1800" kern="1200">
                          <a:solidFill>
                            <a:schemeClr val="dk1"/>
                          </a:solidFill>
                          <a:latin typeface="Constantia"/>
                        </a:defRPr>
                      </a:lvl9pPr>
                    </a:lstStyle>
                    <a:p>
                      <a:r>
                        <a:rPr lang="es-ES" sz="1400" dirty="0">
                          <a:latin typeface="+mj-lt"/>
                        </a:rPr>
                        <a:t>Decisión</a:t>
                      </a:r>
                      <a:r>
                        <a:rPr lang="es-ES" sz="1400" baseline="0" dirty="0">
                          <a:latin typeface="+mj-lt"/>
                        </a:rPr>
                        <a:t> de ejecución 2019/2031 de 12 de noviembre de 2019</a:t>
                      </a:r>
                      <a:endParaRPr lang="es-ES" sz="1400" dirty="0">
                        <a:latin typeface="+mj-lt"/>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457200" rtl="0" eaLnBrk="1" latinLnBrk="0" hangingPunct="1">
                        <a:defRPr sz="1800" kern="1200">
                          <a:solidFill>
                            <a:schemeClr val="dk1"/>
                          </a:solidFill>
                          <a:latin typeface="Constantia"/>
                        </a:defRPr>
                      </a:lvl1pPr>
                      <a:lvl2pPr marL="457200" algn="l" defTabSz="457200" rtl="0" eaLnBrk="1" latinLnBrk="0" hangingPunct="1">
                        <a:defRPr sz="1800" kern="1200">
                          <a:solidFill>
                            <a:schemeClr val="dk1"/>
                          </a:solidFill>
                          <a:latin typeface="Constantia"/>
                        </a:defRPr>
                      </a:lvl2pPr>
                      <a:lvl3pPr marL="914400" algn="l" defTabSz="457200" rtl="0" eaLnBrk="1" latinLnBrk="0" hangingPunct="1">
                        <a:defRPr sz="1800" kern="1200">
                          <a:solidFill>
                            <a:schemeClr val="dk1"/>
                          </a:solidFill>
                          <a:latin typeface="Constantia"/>
                        </a:defRPr>
                      </a:lvl3pPr>
                      <a:lvl4pPr marL="1371600" algn="l" defTabSz="457200" rtl="0" eaLnBrk="1" latinLnBrk="0" hangingPunct="1">
                        <a:defRPr sz="1800" kern="1200">
                          <a:solidFill>
                            <a:schemeClr val="dk1"/>
                          </a:solidFill>
                          <a:latin typeface="Constantia"/>
                        </a:defRPr>
                      </a:lvl4pPr>
                      <a:lvl5pPr marL="1828800" algn="l" defTabSz="457200" rtl="0" eaLnBrk="1" latinLnBrk="0" hangingPunct="1">
                        <a:defRPr sz="1800" kern="1200">
                          <a:solidFill>
                            <a:schemeClr val="dk1"/>
                          </a:solidFill>
                          <a:latin typeface="Constantia"/>
                        </a:defRPr>
                      </a:lvl5pPr>
                      <a:lvl6pPr marL="2286000" algn="l" defTabSz="457200" rtl="0" eaLnBrk="1" latinLnBrk="0" hangingPunct="1">
                        <a:defRPr sz="1800" kern="1200">
                          <a:solidFill>
                            <a:schemeClr val="dk1"/>
                          </a:solidFill>
                          <a:latin typeface="Constantia"/>
                        </a:defRPr>
                      </a:lvl6pPr>
                      <a:lvl7pPr marL="2743200" algn="l" defTabSz="457200" rtl="0" eaLnBrk="1" latinLnBrk="0" hangingPunct="1">
                        <a:defRPr sz="1800" kern="1200">
                          <a:solidFill>
                            <a:schemeClr val="dk1"/>
                          </a:solidFill>
                          <a:latin typeface="Constantia"/>
                        </a:defRPr>
                      </a:lvl7pPr>
                      <a:lvl8pPr marL="3200400" algn="l" defTabSz="457200" rtl="0" eaLnBrk="1" latinLnBrk="0" hangingPunct="1">
                        <a:defRPr sz="1800" kern="1200">
                          <a:solidFill>
                            <a:schemeClr val="dk1"/>
                          </a:solidFill>
                          <a:latin typeface="Constantia"/>
                        </a:defRPr>
                      </a:lvl8pPr>
                      <a:lvl9pPr marL="3657600" algn="l" defTabSz="457200" rtl="0" eaLnBrk="1" latinLnBrk="0" hangingPunct="1">
                        <a:defRPr sz="1800" kern="1200">
                          <a:solidFill>
                            <a:schemeClr val="dk1"/>
                          </a:solidFill>
                          <a:latin typeface="Constantia"/>
                        </a:defRPr>
                      </a:lvl9pPr>
                    </a:lstStyle>
                    <a:p>
                      <a:pPr algn="ctr"/>
                      <a:r>
                        <a:rPr lang="es-ES" sz="1400" dirty="0">
                          <a:latin typeface="+mj-lt"/>
                        </a:rPr>
                        <a:t>04/12/2023</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2366915922"/>
                  </a:ext>
                </a:extLst>
              </a:tr>
              <a:tr h="339997">
                <a:tc>
                  <a:txBody>
                    <a:bodyPr/>
                    <a:lstStyle>
                      <a:lvl1pPr marL="0" algn="l" defTabSz="457200" rtl="0" eaLnBrk="1" latinLnBrk="0" hangingPunct="1">
                        <a:defRPr sz="1800" kern="1200">
                          <a:solidFill>
                            <a:schemeClr val="dk1"/>
                          </a:solidFill>
                          <a:latin typeface="Constantia"/>
                        </a:defRPr>
                      </a:lvl1pPr>
                      <a:lvl2pPr marL="457200" algn="l" defTabSz="457200" rtl="0" eaLnBrk="1" latinLnBrk="0" hangingPunct="1">
                        <a:defRPr sz="1800" kern="1200">
                          <a:solidFill>
                            <a:schemeClr val="dk1"/>
                          </a:solidFill>
                          <a:latin typeface="Constantia"/>
                        </a:defRPr>
                      </a:lvl2pPr>
                      <a:lvl3pPr marL="914400" algn="l" defTabSz="457200" rtl="0" eaLnBrk="1" latinLnBrk="0" hangingPunct="1">
                        <a:defRPr sz="1800" kern="1200">
                          <a:solidFill>
                            <a:schemeClr val="dk1"/>
                          </a:solidFill>
                          <a:latin typeface="Constantia"/>
                        </a:defRPr>
                      </a:lvl3pPr>
                      <a:lvl4pPr marL="1371600" algn="l" defTabSz="457200" rtl="0" eaLnBrk="1" latinLnBrk="0" hangingPunct="1">
                        <a:defRPr sz="1800" kern="1200">
                          <a:solidFill>
                            <a:schemeClr val="dk1"/>
                          </a:solidFill>
                          <a:latin typeface="Constantia"/>
                        </a:defRPr>
                      </a:lvl4pPr>
                      <a:lvl5pPr marL="1828800" algn="l" defTabSz="457200" rtl="0" eaLnBrk="1" latinLnBrk="0" hangingPunct="1">
                        <a:defRPr sz="1800" kern="1200">
                          <a:solidFill>
                            <a:schemeClr val="dk1"/>
                          </a:solidFill>
                          <a:latin typeface="Constantia"/>
                        </a:defRPr>
                      </a:lvl5pPr>
                      <a:lvl6pPr marL="2286000" algn="l" defTabSz="457200" rtl="0" eaLnBrk="1" latinLnBrk="0" hangingPunct="1">
                        <a:defRPr sz="1800" kern="1200">
                          <a:solidFill>
                            <a:schemeClr val="dk1"/>
                          </a:solidFill>
                          <a:latin typeface="Constantia"/>
                        </a:defRPr>
                      </a:lvl6pPr>
                      <a:lvl7pPr marL="2743200" algn="l" defTabSz="457200" rtl="0" eaLnBrk="1" latinLnBrk="0" hangingPunct="1">
                        <a:defRPr sz="1800" kern="1200">
                          <a:solidFill>
                            <a:schemeClr val="dk1"/>
                          </a:solidFill>
                          <a:latin typeface="Constantia"/>
                        </a:defRPr>
                      </a:lvl7pPr>
                      <a:lvl8pPr marL="3200400" algn="l" defTabSz="457200" rtl="0" eaLnBrk="1" latinLnBrk="0" hangingPunct="1">
                        <a:defRPr sz="1800" kern="1200">
                          <a:solidFill>
                            <a:schemeClr val="dk1"/>
                          </a:solidFill>
                          <a:latin typeface="Constantia"/>
                        </a:defRPr>
                      </a:lvl8pPr>
                      <a:lvl9pPr marL="3657600" algn="l" defTabSz="457200" rtl="0" eaLnBrk="1" latinLnBrk="0" hangingPunct="1">
                        <a:defRPr sz="1800" kern="1200">
                          <a:solidFill>
                            <a:schemeClr val="dk1"/>
                          </a:solidFill>
                          <a:latin typeface="Constantia"/>
                        </a:defRPr>
                      </a:lvl9pPr>
                    </a:lstStyle>
                    <a:p>
                      <a:pPr lvl="1"/>
                      <a:r>
                        <a:rPr lang="es-ES" sz="1400" dirty="0">
                          <a:latin typeface="+mj-lt"/>
                        </a:rPr>
                        <a:t>STS tratamiento de superficies con disolventes orgánicos</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457200" rtl="0" eaLnBrk="1" latinLnBrk="0" hangingPunct="1">
                        <a:defRPr sz="1800" kern="1200">
                          <a:solidFill>
                            <a:schemeClr val="dk1"/>
                          </a:solidFill>
                          <a:latin typeface="Constantia"/>
                        </a:defRPr>
                      </a:lvl1pPr>
                      <a:lvl2pPr marL="457200" algn="l" defTabSz="457200" rtl="0" eaLnBrk="1" latinLnBrk="0" hangingPunct="1">
                        <a:defRPr sz="1800" kern="1200">
                          <a:solidFill>
                            <a:schemeClr val="dk1"/>
                          </a:solidFill>
                          <a:latin typeface="Constantia"/>
                        </a:defRPr>
                      </a:lvl2pPr>
                      <a:lvl3pPr marL="914400" algn="l" defTabSz="457200" rtl="0" eaLnBrk="1" latinLnBrk="0" hangingPunct="1">
                        <a:defRPr sz="1800" kern="1200">
                          <a:solidFill>
                            <a:schemeClr val="dk1"/>
                          </a:solidFill>
                          <a:latin typeface="Constantia"/>
                        </a:defRPr>
                      </a:lvl3pPr>
                      <a:lvl4pPr marL="1371600" algn="l" defTabSz="457200" rtl="0" eaLnBrk="1" latinLnBrk="0" hangingPunct="1">
                        <a:defRPr sz="1800" kern="1200">
                          <a:solidFill>
                            <a:schemeClr val="dk1"/>
                          </a:solidFill>
                          <a:latin typeface="Constantia"/>
                        </a:defRPr>
                      </a:lvl4pPr>
                      <a:lvl5pPr marL="1828800" algn="l" defTabSz="457200" rtl="0" eaLnBrk="1" latinLnBrk="0" hangingPunct="1">
                        <a:defRPr sz="1800" kern="1200">
                          <a:solidFill>
                            <a:schemeClr val="dk1"/>
                          </a:solidFill>
                          <a:latin typeface="Constantia"/>
                        </a:defRPr>
                      </a:lvl5pPr>
                      <a:lvl6pPr marL="2286000" algn="l" defTabSz="457200" rtl="0" eaLnBrk="1" latinLnBrk="0" hangingPunct="1">
                        <a:defRPr sz="1800" kern="1200">
                          <a:solidFill>
                            <a:schemeClr val="dk1"/>
                          </a:solidFill>
                          <a:latin typeface="Constantia"/>
                        </a:defRPr>
                      </a:lvl6pPr>
                      <a:lvl7pPr marL="2743200" algn="l" defTabSz="457200" rtl="0" eaLnBrk="1" latinLnBrk="0" hangingPunct="1">
                        <a:defRPr sz="1800" kern="1200">
                          <a:solidFill>
                            <a:schemeClr val="dk1"/>
                          </a:solidFill>
                          <a:latin typeface="Constantia"/>
                        </a:defRPr>
                      </a:lvl7pPr>
                      <a:lvl8pPr marL="3200400" algn="l" defTabSz="457200" rtl="0" eaLnBrk="1" latinLnBrk="0" hangingPunct="1">
                        <a:defRPr sz="1800" kern="1200">
                          <a:solidFill>
                            <a:schemeClr val="dk1"/>
                          </a:solidFill>
                          <a:latin typeface="Constantia"/>
                        </a:defRPr>
                      </a:lvl8pPr>
                      <a:lvl9pPr marL="3657600" algn="l" defTabSz="457200" rtl="0" eaLnBrk="1" latinLnBrk="0" hangingPunct="1">
                        <a:defRPr sz="1800" kern="1200">
                          <a:solidFill>
                            <a:schemeClr val="dk1"/>
                          </a:solidFill>
                          <a:latin typeface="Constantia"/>
                        </a:defRPr>
                      </a:lvl9pPr>
                    </a:lstStyle>
                    <a:p>
                      <a:r>
                        <a:rPr lang="es-ES" sz="1400" dirty="0">
                          <a:latin typeface="+mj-lt"/>
                        </a:rPr>
                        <a:t>Decisión de</a:t>
                      </a:r>
                      <a:r>
                        <a:rPr lang="es-ES" sz="1400" baseline="0" dirty="0">
                          <a:latin typeface="+mj-lt"/>
                        </a:rPr>
                        <a:t> ejecución </a:t>
                      </a:r>
                      <a:r>
                        <a:rPr lang="es-ES" sz="1400" dirty="0">
                          <a:latin typeface="+mj-lt"/>
                        </a:rPr>
                        <a:t>2020/2009 de 22 de junio de 2020</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457200" rtl="0" eaLnBrk="1" latinLnBrk="0" hangingPunct="1">
                        <a:defRPr sz="1800" kern="1200">
                          <a:solidFill>
                            <a:schemeClr val="dk1"/>
                          </a:solidFill>
                          <a:latin typeface="Constantia"/>
                        </a:defRPr>
                      </a:lvl1pPr>
                      <a:lvl2pPr marL="457200" algn="l" defTabSz="457200" rtl="0" eaLnBrk="1" latinLnBrk="0" hangingPunct="1">
                        <a:defRPr sz="1800" kern="1200">
                          <a:solidFill>
                            <a:schemeClr val="dk1"/>
                          </a:solidFill>
                          <a:latin typeface="Constantia"/>
                        </a:defRPr>
                      </a:lvl2pPr>
                      <a:lvl3pPr marL="914400" algn="l" defTabSz="457200" rtl="0" eaLnBrk="1" latinLnBrk="0" hangingPunct="1">
                        <a:defRPr sz="1800" kern="1200">
                          <a:solidFill>
                            <a:schemeClr val="dk1"/>
                          </a:solidFill>
                          <a:latin typeface="Constantia"/>
                        </a:defRPr>
                      </a:lvl3pPr>
                      <a:lvl4pPr marL="1371600" algn="l" defTabSz="457200" rtl="0" eaLnBrk="1" latinLnBrk="0" hangingPunct="1">
                        <a:defRPr sz="1800" kern="1200">
                          <a:solidFill>
                            <a:schemeClr val="dk1"/>
                          </a:solidFill>
                          <a:latin typeface="Constantia"/>
                        </a:defRPr>
                      </a:lvl4pPr>
                      <a:lvl5pPr marL="1828800" algn="l" defTabSz="457200" rtl="0" eaLnBrk="1" latinLnBrk="0" hangingPunct="1">
                        <a:defRPr sz="1800" kern="1200">
                          <a:solidFill>
                            <a:schemeClr val="dk1"/>
                          </a:solidFill>
                          <a:latin typeface="Constantia"/>
                        </a:defRPr>
                      </a:lvl5pPr>
                      <a:lvl6pPr marL="2286000" algn="l" defTabSz="457200" rtl="0" eaLnBrk="1" latinLnBrk="0" hangingPunct="1">
                        <a:defRPr sz="1800" kern="1200">
                          <a:solidFill>
                            <a:schemeClr val="dk1"/>
                          </a:solidFill>
                          <a:latin typeface="Constantia"/>
                        </a:defRPr>
                      </a:lvl6pPr>
                      <a:lvl7pPr marL="2743200" algn="l" defTabSz="457200" rtl="0" eaLnBrk="1" latinLnBrk="0" hangingPunct="1">
                        <a:defRPr sz="1800" kern="1200">
                          <a:solidFill>
                            <a:schemeClr val="dk1"/>
                          </a:solidFill>
                          <a:latin typeface="Constantia"/>
                        </a:defRPr>
                      </a:lvl7pPr>
                      <a:lvl8pPr marL="3200400" algn="l" defTabSz="457200" rtl="0" eaLnBrk="1" latinLnBrk="0" hangingPunct="1">
                        <a:defRPr sz="1800" kern="1200">
                          <a:solidFill>
                            <a:schemeClr val="dk1"/>
                          </a:solidFill>
                          <a:latin typeface="Constantia"/>
                        </a:defRPr>
                      </a:lvl8pPr>
                      <a:lvl9pPr marL="3657600" algn="l" defTabSz="457200" rtl="0" eaLnBrk="1" latinLnBrk="0" hangingPunct="1">
                        <a:defRPr sz="1800" kern="1200">
                          <a:solidFill>
                            <a:schemeClr val="dk1"/>
                          </a:solidFill>
                          <a:latin typeface="Constantia"/>
                        </a:defRPr>
                      </a:lvl9pPr>
                    </a:lstStyle>
                    <a:p>
                      <a:pPr algn="ctr"/>
                      <a:r>
                        <a:rPr lang="es-ES" sz="1400" dirty="0">
                          <a:latin typeface="+mj-lt"/>
                        </a:rPr>
                        <a:t>09/12/2024</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10006"/>
                  </a:ext>
                </a:extLst>
              </a:tr>
              <a:tr h="339997">
                <a:tc>
                  <a:txBody>
                    <a:bodyPr/>
                    <a:lstStyle>
                      <a:lvl1pPr marL="0" algn="l" defTabSz="457200" rtl="0" eaLnBrk="1" latinLnBrk="0" hangingPunct="1">
                        <a:defRPr sz="1800" kern="1200">
                          <a:solidFill>
                            <a:schemeClr val="dk1"/>
                          </a:solidFill>
                          <a:latin typeface="Constantia"/>
                        </a:defRPr>
                      </a:lvl1pPr>
                      <a:lvl2pPr marL="457200" algn="l" defTabSz="457200" rtl="0" eaLnBrk="1" latinLnBrk="0" hangingPunct="1">
                        <a:defRPr sz="1800" kern="1200">
                          <a:solidFill>
                            <a:schemeClr val="dk1"/>
                          </a:solidFill>
                          <a:latin typeface="Constantia"/>
                        </a:defRPr>
                      </a:lvl2pPr>
                      <a:lvl3pPr marL="914400" algn="l" defTabSz="457200" rtl="0" eaLnBrk="1" latinLnBrk="0" hangingPunct="1">
                        <a:defRPr sz="1800" kern="1200">
                          <a:solidFill>
                            <a:schemeClr val="dk1"/>
                          </a:solidFill>
                          <a:latin typeface="Constantia"/>
                        </a:defRPr>
                      </a:lvl3pPr>
                      <a:lvl4pPr marL="1371600" algn="l" defTabSz="457200" rtl="0" eaLnBrk="1" latinLnBrk="0" hangingPunct="1">
                        <a:defRPr sz="1800" kern="1200">
                          <a:solidFill>
                            <a:schemeClr val="dk1"/>
                          </a:solidFill>
                          <a:latin typeface="Constantia"/>
                        </a:defRPr>
                      </a:lvl4pPr>
                      <a:lvl5pPr marL="1828800" algn="l" defTabSz="457200" rtl="0" eaLnBrk="1" latinLnBrk="0" hangingPunct="1">
                        <a:defRPr sz="1800" kern="1200">
                          <a:solidFill>
                            <a:schemeClr val="dk1"/>
                          </a:solidFill>
                          <a:latin typeface="Constantia"/>
                        </a:defRPr>
                      </a:lvl5pPr>
                      <a:lvl6pPr marL="2286000" algn="l" defTabSz="457200" rtl="0" eaLnBrk="1" latinLnBrk="0" hangingPunct="1">
                        <a:defRPr sz="1800" kern="1200">
                          <a:solidFill>
                            <a:schemeClr val="dk1"/>
                          </a:solidFill>
                          <a:latin typeface="Constantia"/>
                        </a:defRPr>
                      </a:lvl6pPr>
                      <a:lvl7pPr marL="2743200" algn="l" defTabSz="457200" rtl="0" eaLnBrk="1" latinLnBrk="0" hangingPunct="1">
                        <a:defRPr sz="1800" kern="1200">
                          <a:solidFill>
                            <a:schemeClr val="dk1"/>
                          </a:solidFill>
                          <a:latin typeface="Constantia"/>
                        </a:defRPr>
                      </a:lvl7pPr>
                      <a:lvl8pPr marL="3200400" algn="l" defTabSz="457200" rtl="0" eaLnBrk="1" latinLnBrk="0" hangingPunct="1">
                        <a:defRPr sz="1800" kern="1200">
                          <a:solidFill>
                            <a:schemeClr val="dk1"/>
                          </a:solidFill>
                          <a:latin typeface="Constantia"/>
                        </a:defRPr>
                      </a:lvl8pPr>
                      <a:lvl9pPr marL="3657600" algn="l" defTabSz="457200" rtl="0" eaLnBrk="1" latinLnBrk="0" hangingPunct="1">
                        <a:defRPr sz="1800" kern="1200">
                          <a:solidFill>
                            <a:schemeClr val="dk1"/>
                          </a:solidFill>
                          <a:latin typeface="Constantia"/>
                        </a:defRPr>
                      </a:lvl9pPr>
                    </a:lstStyle>
                    <a:p>
                      <a:pPr lvl="1"/>
                      <a:r>
                        <a:rPr lang="es-ES" sz="1400" b="1" dirty="0">
                          <a:latin typeface="+mj-lt"/>
                        </a:rPr>
                        <a:t>FMP procesado de metales</a:t>
                      </a:r>
                      <a:r>
                        <a:rPr lang="es-ES" sz="1400" b="1" baseline="0" dirty="0">
                          <a:latin typeface="+mj-lt"/>
                        </a:rPr>
                        <a:t> férreos</a:t>
                      </a:r>
                      <a:endParaRPr lang="es-ES" sz="1400" b="1" dirty="0">
                        <a:latin typeface="+mj-lt"/>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457200" rtl="0" eaLnBrk="1" latinLnBrk="0" hangingPunct="1">
                        <a:defRPr sz="1800" kern="1200">
                          <a:solidFill>
                            <a:schemeClr val="dk1"/>
                          </a:solidFill>
                          <a:latin typeface="Constantia"/>
                        </a:defRPr>
                      </a:lvl1pPr>
                      <a:lvl2pPr marL="457200" algn="l" defTabSz="457200" rtl="0" eaLnBrk="1" latinLnBrk="0" hangingPunct="1">
                        <a:defRPr sz="1800" kern="1200">
                          <a:solidFill>
                            <a:schemeClr val="dk1"/>
                          </a:solidFill>
                          <a:latin typeface="Constantia"/>
                        </a:defRPr>
                      </a:lvl2pPr>
                      <a:lvl3pPr marL="914400" algn="l" defTabSz="457200" rtl="0" eaLnBrk="1" latinLnBrk="0" hangingPunct="1">
                        <a:defRPr sz="1800" kern="1200">
                          <a:solidFill>
                            <a:schemeClr val="dk1"/>
                          </a:solidFill>
                          <a:latin typeface="Constantia"/>
                        </a:defRPr>
                      </a:lvl3pPr>
                      <a:lvl4pPr marL="1371600" algn="l" defTabSz="457200" rtl="0" eaLnBrk="1" latinLnBrk="0" hangingPunct="1">
                        <a:defRPr sz="1800" kern="1200">
                          <a:solidFill>
                            <a:schemeClr val="dk1"/>
                          </a:solidFill>
                          <a:latin typeface="Constantia"/>
                        </a:defRPr>
                      </a:lvl4pPr>
                      <a:lvl5pPr marL="1828800" algn="l" defTabSz="457200" rtl="0" eaLnBrk="1" latinLnBrk="0" hangingPunct="1">
                        <a:defRPr sz="1800" kern="1200">
                          <a:solidFill>
                            <a:schemeClr val="dk1"/>
                          </a:solidFill>
                          <a:latin typeface="Constantia"/>
                        </a:defRPr>
                      </a:lvl5pPr>
                      <a:lvl6pPr marL="2286000" algn="l" defTabSz="457200" rtl="0" eaLnBrk="1" latinLnBrk="0" hangingPunct="1">
                        <a:defRPr sz="1800" kern="1200">
                          <a:solidFill>
                            <a:schemeClr val="dk1"/>
                          </a:solidFill>
                          <a:latin typeface="Constantia"/>
                        </a:defRPr>
                      </a:lvl6pPr>
                      <a:lvl7pPr marL="2743200" algn="l" defTabSz="457200" rtl="0" eaLnBrk="1" latinLnBrk="0" hangingPunct="1">
                        <a:defRPr sz="1800" kern="1200">
                          <a:solidFill>
                            <a:schemeClr val="dk1"/>
                          </a:solidFill>
                          <a:latin typeface="Constantia"/>
                        </a:defRPr>
                      </a:lvl7pPr>
                      <a:lvl8pPr marL="3200400" algn="l" defTabSz="457200" rtl="0" eaLnBrk="1" latinLnBrk="0" hangingPunct="1">
                        <a:defRPr sz="1800" kern="1200">
                          <a:solidFill>
                            <a:schemeClr val="dk1"/>
                          </a:solidFill>
                          <a:latin typeface="Constantia"/>
                        </a:defRPr>
                      </a:lvl8pPr>
                      <a:lvl9pPr marL="3657600" algn="l" defTabSz="457200" rtl="0" eaLnBrk="1" latinLnBrk="0" hangingPunct="1">
                        <a:defRPr sz="1800" kern="1200">
                          <a:solidFill>
                            <a:schemeClr val="dk1"/>
                          </a:solidFill>
                          <a:latin typeface="Constantia"/>
                        </a:defRPr>
                      </a:lvl9pPr>
                    </a:lstStyle>
                    <a:p>
                      <a:r>
                        <a:rPr kumimoji="0" lang="es-ES" sz="1400" b="1" i="0" u="none" strike="noStrike" kern="1200" cap="none" spc="0" normalizeH="0" baseline="0" noProof="0" dirty="0">
                          <a:ln>
                            <a:noFill/>
                          </a:ln>
                          <a:solidFill>
                            <a:prstClr val="black"/>
                          </a:solidFill>
                          <a:effectLst/>
                          <a:uLnTx/>
                          <a:uFillTx/>
                          <a:latin typeface="Calibri"/>
                          <a:ea typeface="+mn-ea"/>
                          <a:cs typeface="+mn-cs"/>
                        </a:rPr>
                        <a:t>Decisión de ejecución de 2022/2110 de 11 de octubre de 2022</a:t>
                      </a:r>
                      <a:endParaRPr lang="es-ES" sz="2000" b="1"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tc>
                  <a:txBody>
                    <a:bodyPr/>
                    <a:lstStyle>
                      <a:lvl1pPr marL="0" algn="l" defTabSz="457200" rtl="0" eaLnBrk="1" latinLnBrk="0" hangingPunct="1">
                        <a:defRPr sz="1800" kern="1200">
                          <a:solidFill>
                            <a:schemeClr val="dk1"/>
                          </a:solidFill>
                          <a:latin typeface="Constantia"/>
                        </a:defRPr>
                      </a:lvl1pPr>
                      <a:lvl2pPr marL="457200" algn="l" defTabSz="457200" rtl="0" eaLnBrk="1" latinLnBrk="0" hangingPunct="1">
                        <a:defRPr sz="1800" kern="1200">
                          <a:solidFill>
                            <a:schemeClr val="dk1"/>
                          </a:solidFill>
                          <a:latin typeface="Constantia"/>
                        </a:defRPr>
                      </a:lvl2pPr>
                      <a:lvl3pPr marL="914400" algn="l" defTabSz="457200" rtl="0" eaLnBrk="1" latinLnBrk="0" hangingPunct="1">
                        <a:defRPr sz="1800" kern="1200">
                          <a:solidFill>
                            <a:schemeClr val="dk1"/>
                          </a:solidFill>
                          <a:latin typeface="Constantia"/>
                        </a:defRPr>
                      </a:lvl3pPr>
                      <a:lvl4pPr marL="1371600" algn="l" defTabSz="457200" rtl="0" eaLnBrk="1" latinLnBrk="0" hangingPunct="1">
                        <a:defRPr sz="1800" kern="1200">
                          <a:solidFill>
                            <a:schemeClr val="dk1"/>
                          </a:solidFill>
                          <a:latin typeface="Constantia"/>
                        </a:defRPr>
                      </a:lvl4pPr>
                      <a:lvl5pPr marL="1828800" algn="l" defTabSz="457200" rtl="0" eaLnBrk="1" latinLnBrk="0" hangingPunct="1">
                        <a:defRPr sz="1800" kern="1200">
                          <a:solidFill>
                            <a:schemeClr val="dk1"/>
                          </a:solidFill>
                          <a:latin typeface="Constantia"/>
                        </a:defRPr>
                      </a:lvl5pPr>
                      <a:lvl6pPr marL="2286000" algn="l" defTabSz="457200" rtl="0" eaLnBrk="1" latinLnBrk="0" hangingPunct="1">
                        <a:defRPr sz="1800" kern="1200">
                          <a:solidFill>
                            <a:schemeClr val="dk1"/>
                          </a:solidFill>
                          <a:latin typeface="Constantia"/>
                        </a:defRPr>
                      </a:lvl6pPr>
                      <a:lvl7pPr marL="2743200" algn="l" defTabSz="457200" rtl="0" eaLnBrk="1" latinLnBrk="0" hangingPunct="1">
                        <a:defRPr sz="1800" kern="1200">
                          <a:solidFill>
                            <a:schemeClr val="dk1"/>
                          </a:solidFill>
                          <a:latin typeface="Constantia"/>
                        </a:defRPr>
                      </a:lvl7pPr>
                      <a:lvl8pPr marL="3200400" algn="l" defTabSz="457200" rtl="0" eaLnBrk="1" latinLnBrk="0" hangingPunct="1">
                        <a:defRPr sz="1800" kern="1200">
                          <a:solidFill>
                            <a:schemeClr val="dk1"/>
                          </a:solidFill>
                          <a:latin typeface="Constantia"/>
                        </a:defRPr>
                      </a:lvl8pPr>
                      <a:lvl9pPr marL="3657600" algn="l" defTabSz="457200" rtl="0" eaLnBrk="1" latinLnBrk="0" hangingPunct="1">
                        <a:defRPr sz="1800" kern="1200">
                          <a:solidFill>
                            <a:schemeClr val="dk1"/>
                          </a:solidFill>
                          <a:latin typeface="Constantia"/>
                        </a:defRPr>
                      </a:lvl9pPr>
                    </a:lstStyle>
                    <a:p>
                      <a:pPr algn="ctr"/>
                      <a:r>
                        <a:rPr lang="es-ES" sz="1400" b="1" dirty="0">
                          <a:latin typeface="+mj-lt"/>
                        </a:rPr>
                        <a:t>04/11/2026</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val="3179788032"/>
                  </a:ext>
                </a:extLst>
              </a:tr>
            </a:tbl>
          </a:graphicData>
        </a:graphic>
      </p:graphicFrame>
      <p:sp>
        <p:nvSpPr>
          <p:cNvPr id="8" name="Título 1"/>
          <p:cNvSpPr txBox="1">
            <a:spLocks/>
          </p:cNvSpPr>
          <p:nvPr/>
        </p:nvSpPr>
        <p:spPr bwMode="auto">
          <a:xfrm>
            <a:off x="684212" y="1003103"/>
            <a:ext cx="10862733"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2800" b="0" i="0" u="none" strike="noStrike" kern="1200" cap="none" spc="0" normalizeH="0" baseline="0" noProof="0" dirty="0">
                <a:ln>
                  <a:noFill/>
                </a:ln>
                <a:solidFill>
                  <a:srgbClr val="04617B"/>
                </a:solidFill>
                <a:effectLst/>
                <a:uLnTx/>
                <a:uFillTx/>
                <a:latin typeface="Calibri"/>
                <a:ea typeface="+mj-ea"/>
                <a:cs typeface="+mj-cs"/>
              </a:rPr>
              <a:t>Periodo de revisión y actualización de </a:t>
            </a:r>
            <a:r>
              <a:rPr kumimoji="0" lang="es-ES" sz="2800" b="0" i="0" u="none" strike="noStrike" kern="1200" cap="none" spc="0" normalizeH="0" baseline="0" noProof="0" dirty="0" err="1">
                <a:ln>
                  <a:noFill/>
                </a:ln>
                <a:solidFill>
                  <a:srgbClr val="04617B"/>
                </a:solidFill>
                <a:effectLst/>
                <a:uLnTx/>
                <a:uFillTx/>
                <a:latin typeface="Calibri"/>
                <a:ea typeface="+mj-ea"/>
                <a:cs typeface="+mj-cs"/>
              </a:rPr>
              <a:t>AAIs</a:t>
            </a:r>
            <a:endParaRPr kumimoji="0" lang="es-ES" sz="2800" b="0" i="0" u="none" strike="noStrike" kern="1200" cap="none" spc="0" normalizeH="0" baseline="0" noProof="0" dirty="0">
              <a:ln>
                <a:noFill/>
              </a:ln>
              <a:solidFill>
                <a:srgbClr val="04617B"/>
              </a:solidFill>
              <a:effectLst/>
              <a:uLnTx/>
              <a:uFillTx/>
              <a:latin typeface="Calibri"/>
              <a:ea typeface="+mj-ea"/>
              <a:cs typeface="+mj-cs"/>
            </a:endParaRPr>
          </a:p>
        </p:txBody>
      </p:sp>
      <p:pic>
        <p:nvPicPr>
          <p:cNvPr id="9" name="Imagen 8"/>
          <p:cNvPicPr>
            <a:picLocks noChangeAspect="1"/>
          </p:cNvPicPr>
          <p:nvPr/>
        </p:nvPicPr>
        <p:blipFill rotWithShape="1">
          <a:blip r:embed="rId3"/>
          <a:srcRect r="43664"/>
          <a:stretch/>
        </p:blipFill>
        <p:spPr>
          <a:xfrm>
            <a:off x="379412" y="139045"/>
            <a:ext cx="3977435" cy="802249"/>
          </a:xfrm>
          <a:prstGeom prst="rect">
            <a:avLst/>
          </a:prstGeom>
        </p:spPr>
      </p:pic>
    </p:spTree>
    <p:extLst>
      <p:ext uri="{BB962C8B-B14F-4D97-AF65-F5344CB8AC3E}">
        <p14:creationId xmlns:p14="http://schemas.microsoft.com/office/powerpoint/2010/main" val="830608200"/>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r="43664"/>
          <a:stretch/>
        </p:blipFill>
        <p:spPr>
          <a:xfrm>
            <a:off x="379412" y="139045"/>
            <a:ext cx="3977435" cy="802249"/>
          </a:xfrm>
          <a:prstGeom prst="rect">
            <a:avLst/>
          </a:prstGeom>
        </p:spPr>
      </p:pic>
      <p:sp>
        <p:nvSpPr>
          <p:cNvPr id="3" name="Subtítulo 2"/>
          <p:cNvSpPr>
            <a:spLocks noGrp="1"/>
          </p:cNvSpPr>
          <p:nvPr>
            <p:ph type="subTitle" idx="1"/>
          </p:nvPr>
        </p:nvSpPr>
        <p:spPr>
          <a:xfrm>
            <a:off x="729033" y="1542537"/>
            <a:ext cx="10844401" cy="4148257"/>
          </a:xfrm>
        </p:spPr>
        <p:txBody>
          <a:bodyPr>
            <a:normAutofit/>
          </a:bodyPr>
          <a:lstStyle/>
          <a:p>
            <a:pPr algn="just"/>
            <a:r>
              <a:rPr lang="es-ES" b="1" dirty="0">
                <a:solidFill>
                  <a:schemeClr val="tx1"/>
                </a:solidFill>
              </a:rPr>
              <a:t>En un plazo de </a:t>
            </a:r>
            <a:r>
              <a:rPr lang="es-ES" b="1" dirty="0">
                <a:solidFill>
                  <a:srgbClr val="FF0000"/>
                </a:solidFill>
              </a:rPr>
              <a:t>cuatro años </a:t>
            </a:r>
            <a:r>
              <a:rPr lang="es-ES" b="1" dirty="0">
                <a:solidFill>
                  <a:schemeClr val="tx1"/>
                </a:solidFill>
              </a:rPr>
              <a:t>a partir de la publicación de las conclusiones relativas a las MTD en cuanto a la </a:t>
            </a:r>
            <a:r>
              <a:rPr lang="es-ES" b="1" u="sng" dirty="0">
                <a:solidFill>
                  <a:srgbClr val="00B050"/>
                </a:solidFill>
              </a:rPr>
              <a:t>principal actividad </a:t>
            </a:r>
            <a:r>
              <a:rPr lang="es-ES" b="1" dirty="0">
                <a:solidFill>
                  <a:schemeClr val="tx1"/>
                </a:solidFill>
              </a:rPr>
              <a:t>de una instalación, el órgano competente garantizará que:</a:t>
            </a:r>
          </a:p>
          <a:p>
            <a:pPr algn="just"/>
            <a:r>
              <a:rPr lang="es-ES" b="1" dirty="0">
                <a:solidFill>
                  <a:schemeClr val="tx1"/>
                </a:solidFill>
              </a:rPr>
              <a:t>a) Se hayan revisado y, si fuera necesario, adaptado todas las condiciones de la autorización de la instalación de que se trate, para garantizar el cumplimiento de la presente ley, </a:t>
            </a:r>
            <a:r>
              <a:rPr lang="es-ES" b="1" dirty="0">
                <a:solidFill>
                  <a:schemeClr val="accent6"/>
                </a:solidFill>
              </a:rPr>
              <a:t>en particular, del artículo 7</a:t>
            </a:r>
            <a:r>
              <a:rPr lang="es-ES" b="1" dirty="0">
                <a:solidFill>
                  <a:schemeClr val="tx1"/>
                </a:solidFill>
              </a:rPr>
              <a:t>; y</a:t>
            </a:r>
          </a:p>
          <a:p>
            <a:pPr algn="just"/>
            <a:r>
              <a:rPr lang="es-ES" b="1" dirty="0">
                <a:solidFill>
                  <a:schemeClr val="tx1"/>
                </a:solidFill>
              </a:rPr>
              <a:t>b) La instalación cumple las condiciones de la autorización.</a:t>
            </a:r>
          </a:p>
          <a:p>
            <a:pPr algn="just"/>
            <a:r>
              <a:rPr lang="es-ES" b="1" dirty="0">
                <a:solidFill>
                  <a:schemeClr val="accent3">
                    <a:lumMod val="40000"/>
                    <a:lumOff val="60000"/>
                  </a:schemeClr>
                </a:solidFill>
              </a:rPr>
              <a:t>La revisión tendrá en cuenta </a:t>
            </a:r>
            <a:r>
              <a:rPr lang="es-ES" b="1" u="sng" dirty="0">
                <a:solidFill>
                  <a:schemeClr val="accent3">
                    <a:lumMod val="40000"/>
                    <a:lumOff val="60000"/>
                  </a:schemeClr>
                </a:solidFill>
              </a:rPr>
              <a:t>todas las conclusiones </a:t>
            </a:r>
            <a:r>
              <a:rPr lang="es-ES" b="1" dirty="0">
                <a:solidFill>
                  <a:schemeClr val="accent3">
                    <a:lumMod val="40000"/>
                    <a:lumOff val="60000"/>
                  </a:schemeClr>
                </a:solidFill>
              </a:rPr>
              <a:t>relativas a los documentos de referencia MTD aplicables a la instalación, desde que la autorización fuera concedida, actualizada o revisada.</a:t>
            </a:r>
          </a:p>
        </p:txBody>
      </p:sp>
      <p:sp>
        <p:nvSpPr>
          <p:cNvPr id="2" name="Rectángulo 1"/>
          <p:cNvSpPr/>
          <p:nvPr/>
        </p:nvSpPr>
        <p:spPr>
          <a:xfrm>
            <a:off x="527125" y="941295"/>
            <a:ext cx="11467651"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a:ln>
                  <a:noFill/>
                </a:ln>
                <a:solidFill>
                  <a:srgbClr val="1F497D"/>
                </a:solidFill>
                <a:effectLst/>
                <a:uLnTx/>
                <a:uFillTx/>
                <a:latin typeface="Calibri" panose="020F0502020204030204" pitchFamily="34" charset="0"/>
                <a:ea typeface="Calibri" panose="020F0502020204030204" pitchFamily="34" charset="0"/>
                <a:cs typeface="+mn-cs"/>
              </a:rPr>
              <a:t>Artículo 26,2 del RDL 1/2016. </a:t>
            </a:r>
            <a:r>
              <a:rPr kumimoji="0" lang="es-ES" sz="2400" b="1" i="1" u="none" strike="noStrike" kern="0" cap="none" spc="0" normalizeH="0" baseline="0" noProof="0" dirty="0">
                <a:ln>
                  <a:noFill/>
                </a:ln>
                <a:solidFill>
                  <a:srgbClr val="1F497D"/>
                </a:solidFill>
                <a:effectLst/>
                <a:uLnTx/>
                <a:uFillTx/>
                <a:latin typeface="Calibri" panose="020F0502020204030204" pitchFamily="34" charset="0"/>
                <a:ea typeface="Calibri" panose="020F0502020204030204" pitchFamily="34" charset="0"/>
                <a:cs typeface="+mn-cs"/>
              </a:rPr>
              <a:t>Revisión de la AAI.</a:t>
            </a:r>
            <a:endParaRPr kumimoji="0" lang="es-ES" sz="2400" b="0" i="1" u="none" strike="noStrike" kern="0" cap="none" spc="0" normalizeH="0" baseline="0" noProof="0" dirty="0">
              <a:ln>
                <a:noFill/>
              </a:ln>
              <a:solidFill>
                <a:srgbClr val="C62324"/>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9705690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r="43664"/>
          <a:stretch/>
        </p:blipFill>
        <p:spPr>
          <a:xfrm>
            <a:off x="379412" y="139045"/>
            <a:ext cx="3977435" cy="802249"/>
          </a:xfrm>
          <a:prstGeom prst="rect">
            <a:avLst/>
          </a:prstGeom>
        </p:spPr>
      </p:pic>
      <p:sp>
        <p:nvSpPr>
          <p:cNvPr id="3" name="Subtítulo 2"/>
          <p:cNvSpPr>
            <a:spLocks noGrp="1"/>
          </p:cNvSpPr>
          <p:nvPr>
            <p:ph type="subTitle" idx="1"/>
          </p:nvPr>
        </p:nvSpPr>
        <p:spPr>
          <a:xfrm>
            <a:off x="729033" y="2549563"/>
            <a:ext cx="10844401" cy="3829722"/>
          </a:xfrm>
        </p:spPr>
        <p:txBody>
          <a:bodyPr>
            <a:normAutofit lnSpcReduction="10000"/>
          </a:bodyPr>
          <a:lstStyle/>
          <a:p>
            <a:pPr algn="just"/>
            <a:r>
              <a:rPr lang="es-ES" b="1" dirty="0">
                <a:solidFill>
                  <a:schemeClr val="tx1"/>
                </a:solidFill>
              </a:rPr>
              <a:t>“…tras la publicación de las conclusiones relativas a las MTD, el órgano competente para otorgar la autorización ambiental integrada solicitará previamente a los órganos que deban pronunciarse sobre las diferentes materias ambientales de su competencia que, en el plazo de diez días, indiquen qué documentación estiman necesario revisar.”</a:t>
            </a:r>
          </a:p>
          <a:p>
            <a:pPr algn="just"/>
            <a:r>
              <a:rPr lang="es-ES" b="1" dirty="0">
                <a:solidFill>
                  <a:schemeClr val="tx1"/>
                </a:solidFill>
              </a:rPr>
              <a:t>La DG de Medio Ambiente solicita </a:t>
            </a:r>
            <a:r>
              <a:rPr lang="es-ES" b="1" u="sng" dirty="0">
                <a:solidFill>
                  <a:schemeClr val="tx1"/>
                </a:solidFill>
              </a:rPr>
              <a:t>la documentación que estiman necesaria revisar </a:t>
            </a:r>
            <a:r>
              <a:rPr lang="es-ES" b="1" dirty="0">
                <a:solidFill>
                  <a:schemeClr val="tx1"/>
                </a:solidFill>
              </a:rPr>
              <a:t>a:</a:t>
            </a:r>
          </a:p>
          <a:p>
            <a:pPr marL="342900" indent="-342900" algn="just">
              <a:buFontTx/>
              <a:buChar char="-"/>
            </a:pPr>
            <a:r>
              <a:rPr lang="es-ES" b="1" dirty="0">
                <a:solidFill>
                  <a:schemeClr val="tx1"/>
                </a:solidFill>
              </a:rPr>
              <a:t>Ayuntamientos.</a:t>
            </a:r>
          </a:p>
          <a:p>
            <a:pPr marL="342900" indent="-342900" algn="just">
              <a:buFontTx/>
              <a:buChar char="-"/>
            </a:pPr>
            <a:r>
              <a:rPr lang="es-ES" b="1" dirty="0">
                <a:solidFill>
                  <a:schemeClr val="tx1"/>
                </a:solidFill>
              </a:rPr>
              <a:t>Confederación Hidrográfica del Segura.</a:t>
            </a:r>
          </a:p>
          <a:p>
            <a:pPr marL="342900" indent="-342900" algn="just">
              <a:buFontTx/>
              <a:buChar char="-"/>
            </a:pPr>
            <a:r>
              <a:rPr lang="es-ES" b="1" dirty="0">
                <a:solidFill>
                  <a:schemeClr val="tx1"/>
                </a:solidFill>
              </a:rPr>
              <a:t>Otros órganos que deban pronunciarse en el ámbito de la AAI.</a:t>
            </a:r>
          </a:p>
          <a:p>
            <a:pPr algn="just"/>
            <a:endParaRPr lang="es-ES" b="1" dirty="0">
              <a:solidFill>
                <a:schemeClr val="tx1"/>
              </a:solidFill>
            </a:endParaRPr>
          </a:p>
          <a:p>
            <a:pPr algn="just"/>
            <a:endParaRPr lang="es-ES" b="1" dirty="0">
              <a:solidFill>
                <a:schemeClr val="tx1"/>
              </a:solidFill>
            </a:endParaRPr>
          </a:p>
        </p:txBody>
      </p:sp>
      <p:sp>
        <p:nvSpPr>
          <p:cNvPr id="2" name="Rectángulo 1"/>
          <p:cNvSpPr/>
          <p:nvPr/>
        </p:nvSpPr>
        <p:spPr>
          <a:xfrm>
            <a:off x="527126" y="941295"/>
            <a:ext cx="10962042" cy="193899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0" cap="none" spc="0" normalizeH="0" baseline="0" noProof="0" dirty="0">
                <a:ln>
                  <a:noFill/>
                </a:ln>
                <a:solidFill>
                  <a:srgbClr val="1F497D"/>
                </a:solidFill>
                <a:effectLst/>
                <a:uLnTx/>
                <a:uFillTx/>
                <a:latin typeface="Calibri" panose="020F0502020204030204" pitchFamily="34" charset="0"/>
                <a:ea typeface="Calibri" panose="020F0502020204030204" pitchFamily="34" charset="0"/>
                <a:cs typeface="+mn-cs"/>
              </a:rPr>
              <a:t>El procedimiento de revisión de la autorización ambiental integrada se establece en el artículo 16 del Real Decreto 815/2013, de 18 de octubre, por el que se aprueba el Reglamento de emisiones industriales y de desarrollo de la Ley 16/2002, de 1 de julio, de prevención y control integrados de la contaminación: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1" i="1" u="none" strike="noStrike" kern="0" cap="none" spc="0" normalizeH="0" baseline="0" noProof="0" dirty="0">
                <a:ln>
                  <a:noFill/>
                </a:ln>
                <a:solidFill>
                  <a:srgbClr val="1F497D"/>
                </a:solidFill>
                <a:effectLst/>
                <a:uLnTx/>
                <a:uFillTx/>
                <a:latin typeface="Calibri" panose="020F0502020204030204" pitchFamily="34" charset="0"/>
                <a:ea typeface="Calibri" panose="020F0502020204030204" pitchFamily="34" charset="0"/>
                <a:cs typeface="+mn-cs"/>
              </a:rPr>
              <a:t>.</a:t>
            </a:r>
            <a:endParaRPr kumimoji="0" lang="es-ES" sz="2400" b="0" i="1" u="none" strike="noStrike" kern="0" cap="none" spc="0" normalizeH="0" baseline="0" noProof="0" dirty="0">
              <a:ln>
                <a:noFill/>
              </a:ln>
              <a:solidFill>
                <a:srgbClr val="C62324"/>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3602110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r="43664"/>
          <a:stretch/>
        </p:blipFill>
        <p:spPr>
          <a:xfrm>
            <a:off x="379412" y="139045"/>
            <a:ext cx="3977435" cy="802249"/>
          </a:xfrm>
          <a:prstGeom prst="rect">
            <a:avLst/>
          </a:prstGeom>
        </p:spPr>
      </p:pic>
      <p:sp>
        <p:nvSpPr>
          <p:cNvPr id="3" name="Subtítulo 2"/>
          <p:cNvSpPr>
            <a:spLocks noGrp="1"/>
          </p:cNvSpPr>
          <p:nvPr>
            <p:ph type="subTitle" idx="1"/>
          </p:nvPr>
        </p:nvSpPr>
        <p:spPr>
          <a:xfrm>
            <a:off x="729033" y="941294"/>
            <a:ext cx="10844401" cy="5437991"/>
          </a:xfrm>
        </p:spPr>
        <p:txBody>
          <a:bodyPr>
            <a:normAutofit/>
          </a:bodyPr>
          <a:lstStyle/>
          <a:p>
            <a:pPr marL="342900" indent="-342900" algn="just">
              <a:buFontTx/>
              <a:buChar char="-"/>
            </a:pPr>
            <a:r>
              <a:rPr lang="es-ES" b="1" dirty="0">
                <a:solidFill>
                  <a:schemeClr val="tx1"/>
                </a:solidFill>
              </a:rPr>
              <a:t>Una vez recibidos los pronunciamientos anteriores, se requiere a los titulares para que en 15 días aporten la documentación necesaria.</a:t>
            </a:r>
          </a:p>
          <a:p>
            <a:pPr marL="342900" indent="-342900" algn="just">
              <a:buFontTx/>
              <a:buChar char="-"/>
            </a:pPr>
            <a:r>
              <a:rPr lang="es-ES" b="1" dirty="0">
                <a:solidFill>
                  <a:schemeClr val="tx1"/>
                </a:solidFill>
              </a:rPr>
              <a:t>Información Pública (20 días).</a:t>
            </a:r>
          </a:p>
          <a:p>
            <a:pPr marL="342900" indent="-342900" algn="just">
              <a:buFontTx/>
              <a:buChar char="-"/>
            </a:pPr>
            <a:r>
              <a:rPr lang="es-ES" b="1" dirty="0">
                <a:solidFill>
                  <a:schemeClr val="tx1"/>
                </a:solidFill>
              </a:rPr>
              <a:t>Remisión del expediente completo a: </a:t>
            </a:r>
          </a:p>
          <a:p>
            <a:pPr marL="1257300" lvl="2" indent="-342900" algn="just">
              <a:buFont typeface="Wingdings" panose="05000000000000000000" pitchFamily="2" charset="2"/>
              <a:buChar char="Ø"/>
            </a:pPr>
            <a:r>
              <a:rPr lang="es-ES" b="1" dirty="0">
                <a:solidFill>
                  <a:schemeClr val="tx1"/>
                </a:solidFill>
              </a:rPr>
              <a:t>Ayuntamiento.</a:t>
            </a:r>
          </a:p>
          <a:p>
            <a:pPr marL="1257300" lvl="2" indent="-342900" algn="just">
              <a:buFont typeface="Wingdings" panose="05000000000000000000" pitchFamily="2" charset="2"/>
              <a:buChar char="Ø"/>
            </a:pPr>
            <a:r>
              <a:rPr lang="es-ES" b="1" dirty="0">
                <a:solidFill>
                  <a:schemeClr val="tx1"/>
                </a:solidFill>
              </a:rPr>
              <a:t>Confederación Hidrográfica del Segura.</a:t>
            </a:r>
          </a:p>
          <a:p>
            <a:pPr marL="1257300" lvl="2" indent="-342900" algn="just">
              <a:buFont typeface="Wingdings" panose="05000000000000000000" pitchFamily="2" charset="2"/>
              <a:buChar char="Ø"/>
            </a:pPr>
            <a:r>
              <a:rPr lang="es-ES" b="1" dirty="0">
                <a:solidFill>
                  <a:schemeClr val="tx1"/>
                </a:solidFill>
              </a:rPr>
              <a:t>Resto de órganos que deban informar.</a:t>
            </a:r>
          </a:p>
          <a:p>
            <a:pPr algn="just"/>
            <a:endParaRPr lang="es-ES" b="1" dirty="0">
              <a:solidFill>
                <a:schemeClr val="tx1"/>
              </a:solidFill>
            </a:endParaRPr>
          </a:p>
          <a:p>
            <a:pPr marL="342900" indent="-342900" algn="just">
              <a:buFontTx/>
              <a:buChar char="-"/>
            </a:pPr>
            <a:r>
              <a:rPr lang="es-ES" b="1" dirty="0">
                <a:solidFill>
                  <a:schemeClr val="tx1"/>
                </a:solidFill>
              </a:rPr>
              <a:t>Evaluación técnica del proyecto en su conjunto.</a:t>
            </a:r>
          </a:p>
          <a:p>
            <a:pPr marL="342900" indent="-342900" algn="just">
              <a:buFontTx/>
              <a:buChar char="-"/>
            </a:pPr>
            <a:r>
              <a:rPr lang="es-ES" b="1" dirty="0">
                <a:solidFill>
                  <a:schemeClr val="tx1"/>
                </a:solidFill>
              </a:rPr>
              <a:t>Trámite de audiencia - Propuesta de Resolución de AAI</a:t>
            </a:r>
          </a:p>
          <a:p>
            <a:pPr marL="342900" indent="-342900" algn="just">
              <a:buFontTx/>
              <a:buChar char="-"/>
            </a:pPr>
            <a:r>
              <a:rPr lang="es-ES" b="1" dirty="0">
                <a:solidFill>
                  <a:schemeClr val="tx1"/>
                </a:solidFill>
              </a:rPr>
              <a:t>Resolución de AAI</a:t>
            </a:r>
          </a:p>
          <a:p>
            <a:pPr algn="just"/>
            <a:endParaRPr lang="es-ES" b="1" dirty="0">
              <a:solidFill>
                <a:schemeClr val="tx1"/>
              </a:solidFill>
            </a:endParaRPr>
          </a:p>
          <a:p>
            <a:pPr algn="just"/>
            <a:endParaRPr lang="es-ES" b="1" dirty="0">
              <a:solidFill>
                <a:schemeClr val="tx1"/>
              </a:solidFill>
            </a:endParaRPr>
          </a:p>
        </p:txBody>
      </p:sp>
    </p:spTree>
    <p:extLst>
      <p:ext uri="{BB962C8B-B14F-4D97-AF65-F5344CB8AC3E}">
        <p14:creationId xmlns:p14="http://schemas.microsoft.com/office/powerpoint/2010/main" val="25789432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o 5"/>
          <p:cNvGraphicFramePr>
            <a:graphicFrameLocks noChangeAspect="1"/>
          </p:cNvGraphicFramePr>
          <p:nvPr/>
        </p:nvGraphicFramePr>
        <p:xfrm>
          <a:off x="343446" y="678710"/>
          <a:ext cx="11848554" cy="2452797"/>
        </p:xfrm>
        <a:graphic>
          <a:graphicData uri="http://schemas.openxmlformats.org/presentationml/2006/ole">
            <mc:AlternateContent xmlns:mc="http://schemas.openxmlformats.org/markup-compatibility/2006">
              <mc:Choice xmlns:v="urn:schemas-microsoft-com:vml" Requires="v">
                <p:oleObj name="Hoja de cálculo" r:id="rId2" imgW="21412110" imgH="3924198" progId="Excel.Sheet.12">
                  <p:embed/>
                </p:oleObj>
              </mc:Choice>
              <mc:Fallback>
                <p:oleObj name="Hoja de cálculo" r:id="rId2" imgW="21412110" imgH="3924198" progId="Excel.Sheet.12">
                  <p:embed/>
                  <p:pic>
                    <p:nvPicPr>
                      <p:cNvPr id="6" name="Objeto 5"/>
                      <p:cNvPicPr/>
                      <p:nvPr/>
                    </p:nvPicPr>
                    <p:blipFill>
                      <a:blip r:embed="rId3"/>
                      <a:stretch>
                        <a:fillRect/>
                      </a:stretch>
                    </p:blipFill>
                    <p:spPr>
                      <a:xfrm>
                        <a:off x="343446" y="678710"/>
                        <a:ext cx="11848554" cy="2452797"/>
                      </a:xfrm>
                      <a:prstGeom prst="rect">
                        <a:avLst/>
                      </a:prstGeom>
                    </p:spPr>
                  </p:pic>
                </p:oleObj>
              </mc:Fallback>
            </mc:AlternateContent>
          </a:graphicData>
        </a:graphic>
      </p:graphicFrame>
      <p:pic>
        <p:nvPicPr>
          <p:cNvPr id="7" name="Imagen 6"/>
          <p:cNvPicPr>
            <a:picLocks noChangeAspect="1"/>
          </p:cNvPicPr>
          <p:nvPr/>
        </p:nvPicPr>
        <p:blipFill rotWithShape="1">
          <a:blip r:embed="rId4"/>
          <a:srcRect r="28908"/>
          <a:stretch/>
        </p:blipFill>
        <p:spPr>
          <a:xfrm>
            <a:off x="3596785" y="3381206"/>
            <a:ext cx="5071226" cy="1890221"/>
          </a:xfrm>
          <a:prstGeom prst="rect">
            <a:avLst/>
          </a:prstGeom>
        </p:spPr>
      </p:pic>
    </p:spTree>
    <p:extLst>
      <p:ext uri="{BB962C8B-B14F-4D97-AF65-F5344CB8AC3E}">
        <p14:creationId xmlns:p14="http://schemas.microsoft.com/office/powerpoint/2010/main" val="297715635"/>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Sector">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Presentación1">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F49100"/>
    </a:hlink>
    <a:folHlink>
      <a:srgbClr val="85DFD0"/>
    </a:folHlink>
  </a:clrScheme>
</a:themeOverride>
</file>

<file path=ppt/theme/themeOverride10.xml><?xml version="1.0" encoding="utf-8"?>
<a:themeOverride xmlns:a="http://schemas.openxmlformats.org/drawingml/2006/main">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2.xml><?xml version="1.0" encoding="utf-8"?>
<a:themeOverride xmlns:a="http://schemas.openxmlformats.org/drawingml/2006/main">
  <a:clrScheme name="">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F49100"/>
    </a:hlink>
    <a:folHlink>
      <a:srgbClr val="85DFD0"/>
    </a:folHlink>
  </a:clrScheme>
</a:themeOverride>
</file>

<file path=ppt/theme/themeOverride3.xml><?xml version="1.0" encoding="utf-8"?>
<a:themeOverride xmlns:a="http://schemas.openxmlformats.org/drawingml/2006/main">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4.xml><?xml version="1.0" encoding="utf-8"?>
<a:themeOverride xmlns:a="http://schemas.openxmlformats.org/drawingml/2006/main">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5.xml><?xml version="1.0" encoding="utf-8"?>
<a:themeOverride xmlns:a="http://schemas.openxmlformats.org/drawingml/2006/main">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6.xml><?xml version="1.0" encoding="utf-8"?>
<a:themeOverride xmlns:a="http://schemas.openxmlformats.org/drawingml/2006/main">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themeOverride>
</file>

<file path=ppt/theme/themeOverride7.xml><?xml version="1.0" encoding="utf-8"?>
<a:themeOverride xmlns:a="http://schemas.openxmlformats.org/drawingml/2006/main">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themeOverride>
</file>

<file path=ppt/theme/themeOverride8.xml><?xml version="1.0" encoding="utf-8"?>
<a:themeOverride xmlns:a="http://schemas.openxmlformats.org/drawingml/2006/main">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9.xml><?xml version="1.0" encoding="utf-8"?>
<a:themeOverride xmlns:a="http://schemas.openxmlformats.org/drawingml/2006/main">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
  <TotalTime>1080</TotalTime>
  <Words>1977</Words>
  <Application>Microsoft Office PowerPoint</Application>
  <PresentationFormat>Panorámica</PresentationFormat>
  <Paragraphs>201</Paragraphs>
  <Slides>27</Slides>
  <Notes>2</Notes>
  <HiddenSlides>0</HiddenSlides>
  <MMClips>0</MMClips>
  <ScaleCrop>false</ScaleCrop>
  <HeadingPairs>
    <vt:vector size="8" baseType="variant">
      <vt:variant>
        <vt:lpstr>Fuentes usadas</vt:lpstr>
      </vt:variant>
      <vt:variant>
        <vt:i4>8</vt:i4>
      </vt:variant>
      <vt:variant>
        <vt:lpstr>Tema</vt:lpstr>
      </vt:variant>
      <vt:variant>
        <vt:i4>2</vt:i4>
      </vt:variant>
      <vt:variant>
        <vt:lpstr>Servidores OLE incrustados</vt:lpstr>
      </vt:variant>
      <vt:variant>
        <vt:i4>1</vt:i4>
      </vt:variant>
      <vt:variant>
        <vt:lpstr>Títulos de diapositiva</vt:lpstr>
      </vt:variant>
      <vt:variant>
        <vt:i4>27</vt:i4>
      </vt:variant>
    </vt:vector>
  </HeadingPairs>
  <TitlesOfParts>
    <vt:vector size="38" baseType="lpstr">
      <vt:lpstr>Arial</vt:lpstr>
      <vt:lpstr>Calibri</vt:lpstr>
      <vt:lpstr>Century Gothic</vt:lpstr>
      <vt:lpstr>Constantia</vt:lpstr>
      <vt:lpstr>Courier New</vt:lpstr>
      <vt:lpstr>Wingdings</vt:lpstr>
      <vt:lpstr>Wingdings 2</vt:lpstr>
      <vt:lpstr>Wingdings 3</vt:lpstr>
      <vt:lpstr>Sector</vt:lpstr>
      <vt:lpstr>Presentación1</vt:lpstr>
      <vt:lpstr>Hoja de cálculo</vt:lpstr>
      <vt:lpstr>CUMPLIMIENTO DE LA DIRECTIVA DE EMISIONES INDUSTRIALES EN LA REGIÓN DE MURCIA </vt:lpstr>
      <vt:lpstr>Presentación de PowerPoint</vt:lpstr>
      <vt:lpstr>BREF. Situación actual y próximos pasos</vt:lpstr>
      <vt:lpstr>Principales hitos en la revisión de documentos BREF</vt:lpstr>
      <vt:lpstr>Periodo de revisión y actualización de AAIs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Proyectos de H2 renovable - IPPC</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IBERNON FERNANDEZ, JORGE</cp:lastModifiedBy>
  <cp:revision>79</cp:revision>
  <cp:lastPrinted>2022-11-23T18:57:06Z</cp:lastPrinted>
  <dcterms:created xsi:type="dcterms:W3CDTF">2021-04-15T17:49:24Z</dcterms:created>
  <dcterms:modified xsi:type="dcterms:W3CDTF">2022-12-14T22:12:20Z</dcterms:modified>
</cp:coreProperties>
</file>