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38" r:id="rId2"/>
  </p:sldMasterIdLst>
  <p:notesMasterIdLst>
    <p:notesMasterId r:id="rId23"/>
  </p:notesMasterIdLst>
  <p:sldIdLst>
    <p:sldId id="308" r:id="rId3"/>
    <p:sldId id="363" r:id="rId4"/>
    <p:sldId id="366" r:id="rId5"/>
    <p:sldId id="367" r:id="rId6"/>
    <p:sldId id="368" r:id="rId7"/>
    <p:sldId id="369" r:id="rId8"/>
    <p:sldId id="470" r:id="rId9"/>
    <p:sldId id="354" r:id="rId10"/>
    <p:sldId id="365" r:id="rId11"/>
    <p:sldId id="266" r:id="rId12"/>
    <p:sldId id="341" r:id="rId13"/>
    <p:sldId id="268" r:id="rId14"/>
    <p:sldId id="263" r:id="rId15"/>
    <p:sldId id="262" r:id="rId16"/>
    <p:sldId id="362" r:id="rId17"/>
    <p:sldId id="361" r:id="rId18"/>
    <p:sldId id="360" r:id="rId19"/>
    <p:sldId id="359" r:id="rId20"/>
    <p:sldId id="358" r:id="rId21"/>
    <p:sldId id="471" r:id="rId22"/>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88" userDrawn="1">
          <p15:clr>
            <a:srgbClr val="A4A3A4"/>
          </p15:clr>
        </p15:guide>
        <p15:guide id="4" pos="14278" userDrawn="1">
          <p15:clr>
            <a:srgbClr val="A4A3A4"/>
          </p15:clr>
        </p15:guide>
        <p15:guide id="5" pos="1078" userDrawn="1">
          <p15:clr>
            <a:srgbClr val="A4A3A4"/>
          </p15:clr>
        </p15:guide>
        <p15:guide id="8" orient="horz" pos="504" userDrawn="1">
          <p15:clr>
            <a:srgbClr val="A4A3A4"/>
          </p15:clr>
        </p15:guide>
        <p15:guide id="11" pos="767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élix Fernández Martín" initials="FFM" lastIdx="1" clrIdx="0">
    <p:extLst>
      <p:ext uri="{19B8F6BF-5375-455C-9EA6-DF929625EA0E}">
        <p15:presenceInfo xmlns:p15="http://schemas.microsoft.com/office/powerpoint/2012/main" userId="S::felixfernandez@symborg.com::15e5f737-4a11-4f48-b1dd-0d12759a59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81"/>
    <a:srgbClr val="0AA985"/>
    <a:srgbClr val="0AA90D"/>
    <a:srgbClr val="F5CE4D"/>
    <a:srgbClr val="4F311F"/>
    <a:srgbClr val="E52F3C"/>
    <a:srgbClr val="000000"/>
    <a:srgbClr val="3B1F4D"/>
    <a:srgbClr val="FA484D"/>
    <a:srgbClr val="817E9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DB2634-0158-4349-B22F-BCD3238BC756}" v="61" dt="2021-03-11T16:19:36.90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9" autoAdjust="0"/>
    <p:restoredTop sz="93777" autoAdjust="0"/>
  </p:normalViewPr>
  <p:slideViewPr>
    <p:cSldViewPr snapToGrid="0" snapToObjects="1">
      <p:cViewPr varScale="1">
        <p:scale>
          <a:sx n="56" d="100"/>
          <a:sy n="56" d="100"/>
        </p:scale>
        <p:origin x="792" y="192"/>
      </p:cViewPr>
      <p:guideLst>
        <p:guide orient="horz" pos="8088"/>
        <p:guide pos="14278"/>
        <p:guide pos="1078"/>
        <p:guide orient="horz" pos="504"/>
        <p:guide pos="767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élix Fernández Martín" userId="15e5f737-4a11-4f48-b1dd-0d12759a59ef" providerId="ADAL" clId="{FBDB2634-0158-4349-B22F-BCD3238BC756}"/>
    <pc:docChg chg="undo custSel delSld modSld">
      <pc:chgData name="Félix Fernández Martín" userId="15e5f737-4a11-4f48-b1dd-0d12759a59ef" providerId="ADAL" clId="{FBDB2634-0158-4349-B22F-BCD3238BC756}" dt="2021-03-11T16:19:36.904" v="89" actId="478"/>
      <pc:docMkLst>
        <pc:docMk/>
      </pc:docMkLst>
      <pc:sldChg chg="delSp del mod">
        <pc:chgData name="Félix Fernández Martín" userId="15e5f737-4a11-4f48-b1dd-0d12759a59ef" providerId="ADAL" clId="{FBDB2634-0158-4349-B22F-BCD3238BC756}" dt="2021-03-11T12:44:11.468" v="1" actId="478"/>
        <pc:sldMkLst>
          <pc:docMk/>
          <pc:sldMk cId="2066176517" sldId="341"/>
        </pc:sldMkLst>
        <pc:picChg chg="del">
          <ac:chgData name="Félix Fernández Martín" userId="15e5f737-4a11-4f48-b1dd-0d12759a59ef" providerId="ADAL" clId="{FBDB2634-0158-4349-B22F-BCD3238BC756}" dt="2021-03-11T12:44:11.468" v="1" actId="478"/>
          <ac:picMkLst>
            <pc:docMk/>
            <pc:sldMk cId="2066176517" sldId="341"/>
            <ac:picMk id="132" creationId="{E220DED2-1D00-4FC2-B32D-5E68AD417118}"/>
          </ac:picMkLst>
        </pc:picChg>
      </pc:sldChg>
      <pc:sldChg chg="del">
        <pc:chgData name="Félix Fernández Martín" userId="15e5f737-4a11-4f48-b1dd-0d12759a59ef" providerId="ADAL" clId="{FBDB2634-0158-4349-B22F-BCD3238BC756}" dt="2021-03-11T12:44:23.499" v="2" actId="47"/>
        <pc:sldMkLst>
          <pc:docMk/>
          <pc:sldMk cId="3369264661" sldId="342"/>
        </pc:sldMkLst>
      </pc:sldChg>
      <pc:sldChg chg="addSp delSp modSp mod modAnim">
        <pc:chgData name="Félix Fernández Martín" userId="15e5f737-4a11-4f48-b1dd-0d12759a59ef" providerId="ADAL" clId="{FBDB2634-0158-4349-B22F-BCD3238BC756}" dt="2021-03-11T16:19:36.904" v="89" actId="478"/>
        <pc:sldMkLst>
          <pc:docMk/>
          <pc:sldMk cId="1605624442" sldId="354"/>
        </pc:sldMkLst>
        <pc:spChg chg="mod">
          <ac:chgData name="Félix Fernández Martín" userId="15e5f737-4a11-4f48-b1dd-0d12759a59ef" providerId="ADAL" clId="{FBDB2634-0158-4349-B22F-BCD3238BC756}" dt="2021-03-11T15:41:03.607" v="64" actId="113"/>
          <ac:spMkLst>
            <pc:docMk/>
            <pc:sldMk cId="1605624442" sldId="354"/>
            <ac:spMk id="33" creationId="{EB237C49-9462-4AFF-B726-2DFB07BB6143}"/>
          </ac:spMkLst>
        </pc:spChg>
        <pc:spChg chg="mod">
          <ac:chgData name="Félix Fernández Martín" userId="15e5f737-4a11-4f48-b1dd-0d12759a59ef" providerId="ADAL" clId="{FBDB2634-0158-4349-B22F-BCD3238BC756}" dt="2021-03-11T15:41:13.719" v="67" actId="113"/>
          <ac:spMkLst>
            <pc:docMk/>
            <pc:sldMk cId="1605624442" sldId="354"/>
            <ac:spMk id="43" creationId="{A3F735F3-CFD1-4239-81DD-010674A8297E}"/>
          </ac:spMkLst>
        </pc:spChg>
        <pc:spChg chg="mod">
          <ac:chgData name="Félix Fernández Martín" userId="15e5f737-4a11-4f48-b1dd-0d12759a59ef" providerId="ADAL" clId="{FBDB2634-0158-4349-B22F-BCD3238BC756}" dt="2021-03-11T15:34:33.244" v="55" actId="164"/>
          <ac:spMkLst>
            <pc:docMk/>
            <pc:sldMk cId="1605624442" sldId="354"/>
            <ac:spMk id="66" creationId="{584A0571-7CBB-4107-890C-715B2F792C48}"/>
          </ac:spMkLst>
        </pc:spChg>
        <pc:spChg chg="mod">
          <ac:chgData name="Félix Fernández Martín" userId="15e5f737-4a11-4f48-b1dd-0d12759a59ef" providerId="ADAL" clId="{FBDB2634-0158-4349-B22F-BCD3238BC756}" dt="2021-03-11T15:34:33.244" v="55" actId="164"/>
          <ac:spMkLst>
            <pc:docMk/>
            <pc:sldMk cId="1605624442" sldId="354"/>
            <ac:spMk id="80" creationId="{29500F80-08C8-47CC-BBB4-0B93F7862E55}"/>
          </ac:spMkLst>
        </pc:spChg>
        <pc:spChg chg="mod">
          <ac:chgData name="Félix Fernández Martín" userId="15e5f737-4a11-4f48-b1dd-0d12759a59ef" providerId="ADAL" clId="{FBDB2634-0158-4349-B22F-BCD3238BC756}" dt="2021-03-11T15:34:33.244" v="55" actId="164"/>
          <ac:spMkLst>
            <pc:docMk/>
            <pc:sldMk cId="1605624442" sldId="354"/>
            <ac:spMk id="81" creationId="{A4A46BB5-3A89-4ABF-AF09-71D329AC571B}"/>
          </ac:spMkLst>
        </pc:spChg>
        <pc:spChg chg="mod topLvl">
          <ac:chgData name="Félix Fernández Martín" userId="15e5f737-4a11-4f48-b1dd-0d12759a59ef" providerId="ADAL" clId="{FBDB2634-0158-4349-B22F-BCD3238BC756}" dt="2021-03-11T15:33:53.342" v="51" actId="165"/>
          <ac:spMkLst>
            <pc:docMk/>
            <pc:sldMk cId="1605624442" sldId="354"/>
            <ac:spMk id="87" creationId="{D531DB64-1EA2-4F7A-863A-894910511A02}"/>
          </ac:spMkLst>
        </pc:spChg>
        <pc:spChg chg="mod topLvl">
          <ac:chgData name="Félix Fernández Martín" userId="15e5f737-4a11-4f48-b1dd-0d12759a59ef" providerId="ADAL" clId="{FBDB2634-0158-4349-B22F-BCD3238BC756}" dt="2021-03-11T15:40:32.704" v="60" actId="20577"/>
          <ac:spMkLst>
            <pc:docMk/>
            <pc:sldMk cId="1605624442" sldId="354"/>
            <ac:spMk id="88" creationId="{497D4E7A-A29D-4615-BB60-11B9647E67D8}"/>
          </ac:spMkLst>
        </pc:spChg>
        <pc:spChg chg="mod">
          <ac:chgData name="Félix Fernández Martín" userId="15e5f737-4a11-4f48-b1dd-0d12759a59ef" providerId="ADAL" clId="{FBDB2634-0158-4349-B22F-BCD3238BC756}" dt="2021-03-11T15:40:29.802" v="59" actId="20577"/>
          <ac:spMkLst>
            <pc:docMk/>
            <pc:sldMk cId="1605624442" sldId="354"/>
            <ac:spMk id="91" creationId="{8F477518-560D-45AE-8E48-15E31D3373A0}"/>
          </ac:spMkLst>
        </pc:spChg>
        <pc:spChg chg="mod">
          <ac:chgData name="Félix Fernández Martín" userId="15e5f737-4a11-4f48-b1dd-0d12759a59ef" providerId="ADAL" clId="{FBDB2634-0158-4349-B22F-BCD3238BC756}" dt="2021-03-11T16:15:20.613" v="76" actId="1076"/>
          <ac:spMkLst>
            <pc:docMk/>
            <pc:sldMk cId="1605624442" sldId="354"/>
            <ac:spMk id="97" creationId="{11016EF7-F569-4632-A84C-A6C7D6FA1D59}"/>
          </ac:spMkLst>
        </pc:spChg>
        <pc:spChg chg="add del mod">
          <ac:chgData name="Félix Fernández Martín" userId="15e5f737-4a11-4f48-b1dd-0d12759a59ef" providerId="ADAL" clId="{FBDB2634-0158-4349-B22F-BCD3238BC756}" dt="2021-03-11T15:31:33.352" v="28" actId="21"/>
          <ac:spMkLst>
            <pc:docMk/>
            <pc:sldMk cId="1605624442" sldId="354"/>
            <ac:spMk id="102" creationId="{749BF423-7BF5-4768-B640-D7B2B56ED0C4}"/>
          </ac:spMkLst>
        </pc:spChg>
        <pc:spChg chg="mod">
          <ac:chgData name="Félix Fernández Martín" userId="15e5f737-4a11-4f48-b1dd-0d12759a59ef" providerId="ADAL" clId="{FBDB2634-0158-4349-B22F-BCD3238BC756}" dt="2021-03-11T16:15:20.613" v="76" actId="1076"/>
          <ac:spMkLst>
            <pc:docMk/>
            <pc:sldMk cId="1605624442" sldId="354"/>
            <ac:spMk id="104" creationId="{62D3CAE6-C546-443A-95BB-0E903A96E36C}"/>
          </ac:spMkLst>
        </pc:spChg>
        <pc:spChg chg="mod">
          <ac:chgData name="Félix Fernández Martín" userId="15e5f737-4a11-4f48-b1dd-0d12759a59ef" providerId="ADAL" clId="{FBDB2634-0158-4349-B22F-BCD3238BC756}" dt="2021-03-11T16:15:20.613" v="76" actId="1076"/>
          <ac:spMkLst>
            <pc:docMk/>
            <pc:sldMk cId="1605624442" sldId="354"/>
            <ac:spMk id="105" creationId="{AE96CCD2-A061-4162-B869-BE7EFC812D0E}"/>
          </ac:spMkLst>
        </pc:spChg>
        <pc:spChg chg="mod">
          <ac:chgData name="Félix Fernández Martín" userId="15e5f737-4a11-4f48-b1dd-0d12759a59ef" providerId="ADAL" clId="{FBDB2634-0158-4349-B22F-BCD3238BC756}" dt="2021-03-11T16:15:20.613" v="76" actId="1076"/>
          <ac:spMkLst>
            <pc:docMk/>
            <pc:sldMk cId="1605624442" sldId="354"/>
            <ac:spMk id="107" creationId="{456EECDE-9FCF-4704-AF3C-D1C94F0D46CC}"/>
          </ac:spMkLst>
        </pc:spChg>
        <pc:grpChg chg="mod">
          <ac:chgData name="Félix Fernández Martín" userId="15e5f737-4a11-4f48-b1dd-0d12759a59ef" providerId="ADAL" clId="{FBDB2634-0158-4349-B22F-BCD3238BC756}" dt="2021-03-11T15:34:33.977" v="56" actId="14100"/>
          <ac:grpSpMkLst>
            <pc:docMk/>
            <pc:sldMk cId="1605624442" sldId="354"/>
            <ac:grpSpMk id="4" creationId="{A8491162-B72F-419D-A64D-36A56CA9E16D}"/>
          </ac:grpSpMkLst>
        </pc:grpChg>
        <pc:grpChg chg="add mod">
          <ac:chgData name="Félix Fernández Martín" userId="15e5f737-4a11-4f48-b1dd-0d12759a59ef" providerId="ADAL" clId="{FBDB2634-0158-4349-B22F-BCD3238BC756}" dt="2021-03-11T15:34:33.244" v="55" actId="164"/>
          <ac:grpSpMkLst>
            <pc:docMk/>
            <pc:sldMk cId="1605624442" sldId="354"/>
            <ac:grpSpMk id="13" creationId="{902C6917-86F3-40A0-81B8-04F86BAFCB46}"/>
          </ac:grpSpMkLst>
        </pc:grpChg>
        <pc:grpChg chg="mod">
          <ac:chgData name="Félix Fernández Martín" userId="15e5f737-4a11-4f48-b1dd-0d12759a59ef" providerId="ADAL" clId="{FBDB2634-0158-4349-B22F-BCD3238BC756}" dt="2021-03-11T16:15:20.613" v="76" actId="1076"/>
          <ac:grpSpMkLst>
            <pc:docMk/>
            <pc:sldMk cId="1605624442" sldId="354"/>
            <ac:grpSpMk id="16" creationId="{0882ECB7-EA85-4B74-B7CD-49B580006370}"/>
          </ac:grpSpMkLst>
        </pc:grpChg>
        <pc:grpChg chg="mod">
          <ac:chgData name="Félix Fernández Martín" userId="15e5f737-4a11-4f48-b1dd-0d12759a59ef" providerId="ADAL" clId="{FBDB2634-0158-4349-B22F-BCD3238BC756}" dt="2021-03-11T16:15:20.613" v="76" actId="1076"/>
          <ac:grpSpMkLst>
            <pc:docMk/>
            <pc:sldMk cId="1605624442" sldId="354"/>
            <ac:grpSpMk id="17" creationId="{7B871365-A5F6-458A-8207-9FF9AAB1A124}"/>
          </ac:grpSpMkLst>
        </pc:grpChg>
        <pc:grpChg chg="mod">
          <ac:chgData name="Félix Fernández Martín" userId="15e5f737-4a11-4f48-b1dd-0d12759a59ef" providerId="ADAL" clId="{FBDB2634-0158-4349-B22F-BCD3238BC756}" dt="2021-03-11T16:15:20.613" v="76" actId="1076"/>
          <ac:grpSpMkLst>
            <pc:docMk/>
            <pc:sldMk cId="1605624442" sldId="354"/>
            <ac:grpSpMk id="26" creationId="{B9F9E240-2701-49C6-967D-B2B3C6587AEC}"/>
          </ac:grpSpMkLst>
        </pc:grpChg>
        <pc:grpChg chg="add del mod">
          <ac:chgData name="Félix Fernández Martín" userId="15e5f737-4a11-4f48-b1dd-0d12759a59ef" providerId="ADAL" clId="{FBDB2634-0158-4349-B22F-BCD3238BC756}" dt="2021-03-11T15:33:53.342" v="51" actId="165"/>
          <ac:grpSpMkLst>
            <pc:docMk/>
            <pc:sldMk cId="1605624442" sldId="354"/>
            <ac:grpSpMk id="86" creationId="{A4280E16-2E57-4C92-8E25-786839769633}"/>
          </ac:grpSpMkLst>
        </pc:grpChg>
        <pc:grpChg chg="mod">
          <ac:chgData name="Félix Fernández Martín" userId="15e5f737-4a11-4f48-b1dd-0d12759a59ef" providerId="ADAL" clId="{FBDB2634-0158-4349-B22F-BCD3238BC756}" dt="2021-03-11T15:34:35.234" v="57" actId="14100"/>
          <ac:grpSpMkLst>
            <pc:docMk/>
            <pc:sldMk cId="1605624442" sldId="354"/>
            <ac:grpSpMk id="89" creationId="{450085F6-F29F-49E5-A28F-F0352518BB94}"/>
          </ac:grpSpMkLst>
        </pc:grpChg>
        <pc:picChg chg="add del mod">
          <ac:chgData name="Félix Fernández Martín" userId="15e5f737-4a11-4f48-b1dd-0d12759a59ef" providerId="ADAL" clId="{FBDB2634-0158-4349-B22F-BCD3238BC756}" dt="2021-03-11T15:31:28.257" v="23"/>
          <ac:picMkLst>
            <pc:docMk/>
            <pc:sldMk cId="1605624442" sldId="354"/>
            <ac:picMk id="5" creationId="{215D0EC4-221C-410D-AA02-D0A9138D312C}"/>
          </ac:picMkLst>
        </pc:picChg>
        <pc:picChg chg="add del mod modCrop">
          <ac:chgData name="Félix Fernández Martín" userId="15e5f737-4a11-4f48-b1dd-0d12759a59ef" providerId="ADAL" clId="{FBDB2634-0158-4349-B22F-BCD3238BC756}" dt="2021-03-11T15:31:55.831" v="33" actId="21"/>
          <ac:picMkLst>
            <pc:docMk/>
            <pc:sldMk cId="1605624442" sldId="354"/>
            <ac:picMk id="6" creationId="{B51B5966-2C0F-467E-A74A-8D7B795F8B4A}"/>
          </ac:picMkLst>
        </pc:picChg>
        <pc:picChg chg="mod">
          <ac:chgData name="Félix Fernández Martín" userId="15e5f737-4a11-4f48-b1dd-0d12759a59ef" providerId="ADAL" clId="{FBDB2634-0158-4349-B22F-BCD3238BC756}" dt="2021-03-11T16:15:20.613" v="76" actId="1076"/>
          <ac:picMkLst>
            <pc:docMk/>
            <pc:sldMk cId="1605624442" sldId="354"/>
            <ac:picMk id="8" creationId="{46201069-D533-4FE7-9DDC-25303651FD78}"/>
          </ac:picMkLst>
        </pc:picChg>
        <pc:picChg chg="add del mod">
          <ac:chgData name="Félix Fernández Martín" userId="15e5f737-4a11-4f48-b1dd-0d12759a59ef" providerId="ADAL" clId="{FBDB2634-0158-4349-B22F-BCD3238BC756}" dt="2021-03-11T15:35:00.572" v="58" actId="478"/>
          <ac:picMkLst>
            <pc:docMk/>
            <pc:sldMk cId="1605624442" sldId="354"/>
            <ac:picMk id="12" creationId="{3F9A528F-E612-4C85-9153-E2398F53B52B}"/>
          </ac:picMkLst>
        </pc:picChg>
        <pc:picChg chg="mod">
          <ac:chgData name="Félix Fernández Martín" userId="15e5f737-4a11-4f48-b1dd-0d12759a59ef" providerId="ADAL" clId="{FBDB2634-0158-4349-B22F-BCD3238BC756}" dt="2021-03-11T16:15:20.613" v="76" actId="1076"/>
          <ac:picMkLst>
            <pc:docMk/>
            <pc:sldMk cId="1605624442" sldId="354"/>
            <ac:picMk id="14" creationId="{D6DFD0CF-C385-45E9-B88D-A5543378C2B0}"/>
          </ac:picMkLst>
        </pc:picChg>
        <pc:picChg chg="add del">
          <ac:chgData name="Félix Fernández Martín" userId="15e5f737-4a11-4f48-b1dd-0d12759a59ef" providerId="ADAL" clId="{FBDB2634-0158-4349-B22F-BCD3238BC756}" dt="2021-03-11T16:15:01.924" v="69" actId="478"/>
          <ac:picMkLst>
            <pc:docMk/>
            <pc:sldMk cId="1605624442" sldId="354"/>
            <ac:picMk id="15" creationId="{A13413CB-AB94-4D15-A74F-1A28CB38CEEA}"/>
          </ac:picMkLst>
        </pc:picChg>
        <pc:picChg chg="add del mod">
          <ac:chgData name="Félix Fernández Martín" userId="15e5f737-4a11-4f48-b1dd-0d12759a59ef" providerId="ADAL" clId="{FBDB2634-0158-4349-B22F-BCD3238BC756}" dt="2021-03-11T15:31:33.352" v="28" actId="21"/>
          <ac:picMkLst>
            <pc:docMk/>
            <pc:sldMk cId="1605624442" sldId="354"/>
            <ac:picMk id="1026" creationId="{77869C4F-8594-4B44-B807-39D8579B824A}"/>
          </ac:picMkLst>
        </pc:picChg>
        <pc:picChg chg="add del mod">
          <ac:chgData name="Félix Fernández Martín" userId="15e5f737-4a11-4f48-b1dd-0d12759a59ef" providerId="ADAL" clId="{FBDB2634-0158-4349-B22F-BCD3238BC756}" dt="2021-03-11T16:15:21.330" v="77"/>
          <ac:picMkLst>
            <pc:docMk/>
            <pc:sldMk cId="1605624442" sldId="354"/>
            <ac:picMk id="1028" creationId="{9C114798-D16D-4993-80DF-EAF5AF133789}"/>
          </ac:picMkLst>
        </pc:picChg>
        <pc:picChg chg="add del mod">
          <ac:chgData name="Félix Fernández Martín" userId="15e5f737-4a11-4f48-b1dd-0d12759a59ef" providerId="ADAL" clId="{FBDB2634-0158-4349-B22F-BCD3238BC756}" dt="2021-03-11T16:19:36.904" v="89" actId="478"/>
          <ac:picMkLst>
            <pc:docMk/>
            <pc:sldMk cId="1605624442" sldId="354"/>
            <ac:picMk id="1030" creationId="{1E49CBFD-3989-4F7D-935B-31BCDBF60A7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3/11/2021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‹Nº›</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946800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923802-D457-4B8F-BD14-EE2B82BF74E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5149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923802-D457-4B8F-BD14-EE2B82BF74E9}"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251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DE SECCIÓN">
    <p:spTree>
      <p:nvGrpSpPr>
        <p:cNvPr id="1" name=""/>
        <p:cNvGrpSpPr/>
        <p:nvPr/>
      </p:nvGrpSpPr>
      <p:grpSpPr>
        <a:xfrm>
          <a:off x="0" y="0"/>
          <a:ext cx="0" cy="0"/>
          <a:chOff x="0" y="0"/>
          <a:chExt cx="0" cy="0"/>
        </a:xfrm>
      </p:grpSpPr>
      <p:sp>
        <p:nvSpPr>
          <p:cNvPr id="13" name="Picture Placeholder 13"/>
          <p:cNvSpPr>
            <a:spLocks noGrp="1"/>
          </p:cNvSpPr>
          <p:nvPr>
            <p:ph type="pic" sz="quarter" idx="63"/>
          </p:nvPr>
        </p:nvSpPr>
        <p:spPr>
          <a:xfrm>
            <a:off x="0" y="898358"/>
            <a:ext cx="24377649" cy="1224012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4" name="Marcador de texto 7"/>
          <p:cNvSpPr>
            <a:spLocks noGrp="1"/>
          </p:cNvSpPr>
          <p:nvPr>
            <p:ph type="body" sz="quarter" idx="62" hasCustomPrompt="1"/>
          </p:nvPr>
        </p:nvSpPr>
        <p:spPr>
          <a:xfrm>
            <a:off x="3290207" y="493534"/>
            <a:ext cx="9556082" cy="1142449"/>
          </a:xfrm>
          <a:prstGeom prst="rect">
            <a:avLst/>
          </a:prstGeom>
        </p:spPr>
        <p:txBody>
          <a:bodyPr/>
          <a:lstStyle>
            <a:lvl1pPr marL="0" indent="0">
              <a:buNone/>
              <a:defRPr sz="8000" b="1">
                <a:solidFill>
                  <a:srgbClr val="4F311F"/>
                </a:solidFill>
                <a:latin typeface="Frutiger LT Std 87 ExtraBlk Cn" panose="020B0906030504030204" pitchFamily="34" charset="0"/>
              </a:defRPr>
            </a:lvl1pPr>
          </a:lstStyle>
          <a:p>
            <a:pPr lvl="0"/>
            <a:r>
              <a:rPr lang="es-ES" dirty="0"/>
              <a:t>TÍTULO</a:t>
            </a:r>
          </a:p>
        </p:txBody>
      </p:sp>
    </p:spTree>
    <p:extLst>
      <p:ext uri="{BB962C8B-B14F-4D97-AF65-F5344CB8AC3E}">
        <p14:creationId xmlns:p14="http://schemas.microsoft.com/office/powerpoint/2010/main" val="176112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BECERA Y HEXÁGONOS">
    <p:spTree>
      <p:nvGrpSpPr>
        <p:cNvPr id="1" name=""/>
        <p:cNvGrpSpPr/>
        <p:nvPr/>
      </p:nvGrpSpPr>
      <p:grpSpPr>
        <a:xfrm>
          <a:off x="0" y="0"/>
          <a:ext cx="0" cy="0"/>
          <a:chOff x="0" y="0"/>
          <a:chExt cx="0" cy="0"/>
        </a:xfrm>
      </p:grpSpPr>
      <p:sp>
        <p:nvSpPr>
          <p:cNvPr id="15" name="Picture Placeholder 13"/>
          <p:cNvSpPr>
            <a:spLocks noGrp="1"/>
          </p:cNvSpPr>
          <p:nvPr>
            <p:ph type="pic" sz="quarter" idx="60"/>
          </p:nvPr>
        </p:nvSpPr>
        <p:spPr>
          <a:xfrm>
            <a:off x="-9016" y="0"/>
            <a:ext cx="24386666" cy="479502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8" name="Picture Placeholder 7"/>
          <p:cNvSpPr>
            <a:spLocks noGrp="1"/>
          </p:cNvSpPr>
          <p:nvPr>
            <p:ph type="pic" sz="quarter" idx="42"/>
          </p:nvPr>
        </p:nvSpPr>
        <p:spPr>
          <a:xfrm>
            <a:off x="10264854" y="6471671"/>
            <a:ext cx="3846596" cy="4462054"/>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9" name="Picture Placeholder 7"/>
          <p:cNvSpPr>
            <a:spLocks noGrp="1"/>
          </p:cNvSpPr>
          <p:nvPr>
            <p:ph type="pic" sz="quarter" idx="43"/>
          </p:nvPr>
        </p:nvSpPr>
        <p:spPr>
          <a:xfrm>
            <a:off x="16610439" y="6471671"/>
            <a:ext cx="3846596" cy="4462054"/>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20" name="Picture Placeholder 7"/>
          <p:cNvSpPr>
            <a:spLocks noGrp="1"/>
          </p:cNvSpPr>
          <p:nvPr>
            <p:ph type="pic" sz="quarter" idx="44"/>
          </p:nvPr>
        </p:nvSpPr>
        <p:spPr>
          <a:xfrm>
            <a:off x="3919269" y="6471671"/>
            <a:ext cx="3846596" cy="4462054"/>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15282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A LA DERECHA">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571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COLUMNAS">
    <p:spTree>
      <p:nvGrpSpPr>
        <p:cNvPr id="1" name=""/>
        <p:cNvGrpSpPr/>
        <p:nvPr/>
      </p:nvGrpSpPr>
      <p:grpSpPr>
        <a:xfrm>
          <a:off x="0" y="0"/>
          <a:ext cx="0" cy="0"/>
          <a:chOff x="0" y="0"/>
          <a:chExt cx="0" cy="0"/>
        </a:xfrm>
      </p:grpSpPr>
      <p:sp>
        <p:nvSpPr>
          <p:cNvPr id="12" name="Picture Placeholder 13"/>
          <p:cNvSpPr>
            <a:spLocks noGrp="1"/>
          </p:cNvSpPr>
          <p:nvPr>
            <p:ph type="pic" sz="quarter" idx="60"/>
          </p:nvPr>
        </p:nvSpPr>
        <p:spPr>
          <a:xfrm>
            <a:off x="17965719" y="4535513"/>
            <a:ext cx="4109391" cy="6161439"/>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3" name="Picture Placeholder 13"/>
          <p:cNvSpPr>
            <a:spLocks noGrp="1"/>
          </p:cNvSpPr>
          <p:nvPr>
            <p:ph type="pic" sz="quarter" idx="61"/>
          </p:nvPr>
        </p:nvSpPr>
        <p:spPr>
          <a:xfrm>
            <a:off x="12767299" y="4535513"/>
            <a:ext cx="4109391" cy="6161439"/>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Picture Placeholder 13"/>
          <p:cNvSpPr>
            <a:spLocks noGrp="1"/>
          </p:cNvSpPr>
          <p:nvPr>
            <p:ph type="pic" sz="quarter" idx="62"/>
          </p:nvPr>
        </p:nvSpPr>
        <p:spPr>
          <a:xfrm>
            <a:off x="7568879" y="4535513"/>
            <a:ext cx="4109391" cy="6161439"/>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5" name="Picture Placeholder 13"/>
          <p:cNvSpPr>
            <a:spLocks noGrp="1"/>
          </p:cNvSpPr>
          <p:nvPr>
            <p:ph type="pic" sz="quarter" idx="63"/>
          </p:nvPr>
        </p:nvSpPr>
        <p:spPr>
          <a:xfrm>
            <a:off x="2370459" y="4535513"/>
            <a:ext cx="4109391" cy="6161439"/>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63295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3" name="Picture Placeholder 13"/>
          <p:cNvSpPr>
            <a:spLocks noGrp="1"/>
          </p:cNvSpPr>
          <p:nvPr>
            <p:ph type="pic" sz="quarter" idx="51"/>
          </p:nvPr>
        </p:nvSpPr>
        <p:spPr>
          <a:xfrm>
            <a:off x="0" y="0"/>
            <a:ext cx="6690732" cy="903248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Picture Placeholder 13"/>
          <p:cNvSpPr>
            <a:spLocks noGrp="1"/>
          </p:cNvSpPr>
          <p:nvPr>
            <p:ph type="pic" sz="quarter" idx="52"/>
          </p:nvPr>
        </p:nvSpPr>
        <p:spPr>
          <a:xfrm>
            <a:off x="6976946" y="-2"/>
            <a:ext cx="17400703" cy="434897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6" name="Picture Placeholder 13"/>
          <p:cNvSpPr>
            <a:spLocks noGrp="1"/>
          </p:cNvSpPr>
          <p:nvPr>
            <p:ph type="pic" sz="quarter" idx="54"/>
          </p:nvPr>
        </p:nvSpPr>
        <p:spPr>
          <a:xfrm>
            <a:off x="13972478" y="9367023"/>
            <a:ext cx="10405172" cy="434897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8" name="Picture Placeholder 13"/>
          <p:cNvSpPr>
            <a:spLocks noGrp="1"/>
          </p:cNvSpPr>
          <p:nvPr>
            <p:ph type="pic" sz="quarter" idx="56"/>
          </p:nvPr>
        </p:nvSpPr>
        <p:spPr>
          <a:xfrm>
            <a:off x="9318703" y="9367023"/>
            <a:ext cx="4348976" cy="434897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9" name="Picture Placeholder 13"/>
          <p:cNvSpPr>
            <a:spLocks noGrp="1"/>
          </p:cNvSpPr>
          <p:nvPr>
            <p:ph type="pic" sz="quarter" idx="57"/>
          </p:nvPr>
        </p:nvSpPr>
        <p:spPr>
          <a:xfrm>
            <a:off x="0" y="9367023"/>
            <a:ext cx="4348976" cy="434897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0" name="Picture Placeholder 13"/>
          <p:cNvSpPr>
            <a:spLocks noGrp="1"/>
          </p:cNvSpPr>
          <p:nvPr>
            <p:ph type="pic" sz="quarter" idx="58"/>
          </p:nvPr>
        </p:nvSpPr>
        <p:spPr>
          <a:xfrm>
            <a:off x="4668647" y="9367023"/>
            <a:ext cx="4348976" cy="434897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87071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AS">
    <p:spTree>
      <p:nvGrpSpPr>
        <p:cNvPr id="1" name=""/>
        <p:cNvGrpSpPr/>
        <p:nvPr/>
      </p:nvGrpSpPr>
      <p:grpSpPr>
        <a:xfrm>
          <a:off x="0" y="0"/>
          <a:ext cx="0" cy="0"/>
          <a:chOff x="0" y="0"/>
          <a:chExt cx="0" cy="0"/>
        </a:xfrm>
      </p:grpSpPr>
      <p:sp>
        <p:nvSpPr>
          <p:cNvPr id="6" name="Picture Placeholder 13"/>
          <p:cNvSpPr>
            <a:spLocks noGrp="1"/>
          </p:cNvSpPr>
          <p:nvPr>
            <p:ph type="pic" sz="quarter" idx="50"/>
          </p:nvPr>
        </p:nvSpPr>
        <p:spPr>
          <a:xfrm>
            <a:off x="16059924" y="3033132"/>
            <a:ext cx="5341019" cy="782815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7" name="Picture Placeholder 13"/>
          <p:cNvSpPr>
            <a:spLocks noGrp="1"/>
          </p:cNvSpPr>
          <p:nvPr>
            <p:ph type="pic" sz="quarter" idx="51"/>
          </p:nvPr>
        </p:nvSpPr>
        <p:spPr>
          <a:xfrm>
            <a:off x="9643409" y="3033132"/>
            <a:ext cx="5341019" cy="782815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1912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sp>
        <p:nvSpPr>
          <p:cNvPr id="8" name="Picture Placeholder 13"/>
          <p:cNvSpPr>
            <a:spLocks noGrp="1"/>
          </p:cNvSpPr>
          <p:nvPr>
            <p:ph type="pic" sz="quarter" idx="51"/>
          </p:nvPr>
        </p:nvSpPr>
        <p:spPr>
          <a:xfrm>
            <a:off x="1" y="6156402"/>
            <a:ext cx="24377650" cy="637849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143942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ÁGENES">
    <p:spTree>
      <p:nvGrpSpPr>
        <p:cNvPr id="1" name=""/>
        <p:cNvGrpSpPr/>
        <p:nvPr/>
      </p:nvGrpSpPr>
      <p:grpSpPr>
        <a:xfrm>
          <a:off x="0" y="0"/>
          <a:ext cx="0" cy="0"/>
          <a:chOff x="0" y="0"/>
          <a:chExt cx="0" cy="0"/>
        </a:xfrm>
      </p:grpSpPr>
      <p:sp>
        <p:nvSpPr>
          <p:cNvPr id="4" name="Picture Placeholder 13"/>
          <p:cNvSpPr>
            <a:spLocks noGrp="1"/>
          </p:cNvSpPr>
          <p:nvPr>
            <p:ph type="pic" sz="quarter" idx="51"/>
          </p:nvPr>
        </p:nvSpPr>
        <p:spPr>
          <a:xfrm>
            <a:off x="16102357" y="6759592"/>
            <a:ext cx="6168156" cy="4805312"/>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5" name="Picture Placeholder 13"/>
          <p:cNvSpPr>
            <a:spLocks noGrp="1"/>
          </p:cNvSpPr>
          <p:nvPr>
            <p:ph type="pic" sz="quarter" idx="53"/>
          </p:nvPr>
        </p:nvSpPr>
        <p:spPr>
          <a:xfrm>
            <a:off x="9585339" y="6759592"/>
            <a:ext cx="6168156" cy="4805312"/>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9077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HEXÁGONOS">
    <p:spTree>
      <p:nvGrpSpPr>
        <p:cNvPr id="1" name=""/>
        <p:cNvGrpSpPr/>
        <p:nvPr/>
      </p:nvGrpSpPr>
      <p:grpSpPr>
        <a:xfrm>
          <a:off x="0" y="0"/>
          <a:ext cx="0" cy="0"/>
          <a:chOff x="0" y="0"/>
          <a:chExt cx="0" cy="0"/>
        </a:xfrm>
      </p:grpSpPr>
      <p:sp>
        <p:nvSpPr>
          <p:cNvPr id="7" name="Picture Placeholder 6"/>
          <p:cNvSpPr>
            <a:spLocks noGrp="1"/>
          </p:cNvSpPr>
          <p:nvPr>
            <p:ph type="pic" sz="quarter" idx="42"/>
          </p:nvPr>
        </p:nvSpPr>
        <p:spPr>
          <a:xfrm>
            <a:off x="2087972" y="2507208"/>
            <a:ext cx="4294779" cy="4981947"/>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8" name="Picture Placeholder 7"/>
          <p:cNvSpPr>
            <a:spLocks noGrp="1"/>
          </p:cNvSpPr>
          <p:nvPr>
            <p:ph type="pic" sz="quarter" idx="41"/>
          </p:nvPr>
        </p:nvSpPr>
        <p:spPr>
          <a:xfrm>
            <a:off x="4425474" y="6650870"/>
            <a:ext cx="4294779" cy="4981947"/>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1757425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XÁGONOS PANAL">
    <p:spTree>
      <p:nvGrpSpPr>
        <p:cNvPr id="1" name=""/>
        <p:cNvGrpSpPr/>
        <p:nvPr/>
      </p:nvGrpSpPr>
      <p:grpSpPr>
        <a:xfrm>
          <a:off x="0" y="0"/>
          <a:ext cx="0" cy="0"/>
          <a:chOff x="0" y="0"/>
          <a:chExt cx="0" cy="0"/>
        </a:xfrm>
      </p:grpSpPr>
      <p:sp>
        <p:nvSpPr>
          <p:cNvPr id="15" name="Picture Placeholder 28"/>
          <p:cNvSpPr>
            <a:spLocks noGrp="1"/>
          </p:cNvSpPr>
          <p:nvPr>
            <p:ph type="pic" sz="quarter" idx="46"/>
          </p:nvPr>
        </p:nvSpPr>
        <p:spPr>
          <a:xfrm>
            <a:off x="17358343" y="247021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6" name="Picture Placeholder 28"/>
          <p:cNvSpPr>
            <a:spLocks noGrp="1"/>
          </p:cNvSpPr>
          <p:nvPr>
            <p:ph type="pic" sz="quarter" idx="47"/>
          </p:nvPr>
        </p:nvSpPr>
        <p:spPr>
          <a:xfrm>
            <a:off x="12329144" y="247021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7" name="Picture Placeholder 28"/>
          <p:cNvSpPr>
            <a:spLocks noGrp="1"/>
          </p:cNvSpPr>
          <p:nvPr>
            <p:ph type="pic" sz="quarter" idx="48"/>
          </p:nvPr>
        </p:nvSpPr>
        <p:spPr>
          <a:xfrm>
            <a:off x="14843745" y="6791092"/>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60062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General Slide">
    <p:spTree>
      <p:nvGrpSpPr>
        <p:cNvPr id="1" name=""/>
        <p:cNvGrpSpPr/>
        <p:nvPr/>
      </p:nvGrpSpPr>
      <p:grpSpPr>
        <a:xfrm>
          <a:off x="0" y="0"/>
          <a:ext cx="0" cy="0"/>
          <a:chOff x="0" y="0"/>
          <a:chExt cx="0" cy="0"/>
        </a:xfrm>
      </p:grpSpPr>
      <p:sp>
        <p:nvSpPr>
          <p:cNvPr id="3" name="Picture Placeholder 13"/>
          <p:cNvSpPr>
            <a:spLocks noGrp="1"/>
          </p:cNvSpPr>
          <p:nvPr>
            <p:ph type="pic" sz="quarter" idx="41"/>
          </p:nvPr>
        </p:nvSpPr>
        <p:spPr>
          <a:xfrm>
            <a:off x="0" y="0"/>
            <a:ext cx="12154829" cy="12573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55198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ÍNDICE">
    <p:spTree>
      <p:nvGrpSpPr>
        <p:cNvPr id="1" name=""/>
        <p:cNvGrpSpPr/>
        <p:nvPr/>
      </p:nvGrpSpPr>
      <p:grpSpPr>
        <a:xfrm>
          <a:off x="0" y="0"/>
          <a:ext cx="0" cy="0"/>
          <a:chOff x="0" y="0"/>
          <a:chExt cx="0" cy="0"/>
        </a:xfrm>
      </p:grpSpPr>
      <p:sp>
        <p:nvSpPr>
          <p:cNvPr id="3" name="Marcador de texto 2"/>
          <p:cNvSpPr>
            <a:spLocks noGrp="1"/>
          </p:cNvSpPr>
          <p:nvPr>
            <p:ph type="body" sz="quarter" idx="61"/>
          </p:nvPr>
        </p:nvSpPr>
        <p:spPr>
          <a:xfrm>
            <a:off x="3290207" y="2857499"/>
            <a:ext cx="12934950" cy="9171151"/>
          </a:xfrm>
          <a:prstGeom prst="rect">
            <a:avLst/>
          </a:prstGeom>
        </p:spPr>
        <p:txBody>
          <a:bodyPr/>
          <a:lstStyle>
            <a:lvl1pPr marL="457109" indent="-457109">
              <a:buFontTx/>
              <a:buBlip>
                <a:blip r:embed="rId2"/>
              </a:buBlip>
              <a:defRPr sz="3600" b="1">
                <a:solidFill>
                  <a:srgbClr val="4F311F"/>
                </a:solidFill>
                <a:latin typeface="Frutiger LT Std 55 Roman" panose="020B0602020204020204" pitchFamily="34" charset="0"/>
              </a:defRPr>
            </a:lvl1pPr>
            <a:lvl2pPr marL="1371326" indent="-457109">
              <a:buFontTx/>
              <a:buBlip>
                <a:blip r:embed="rId3"/>
              </a:buBlip>
              <a:defRPr sz="3600">
                <a:solidFill>
                  <a:srgbClr val="4F311F"/>
                </a:solidFill>
                <a:latin typeface="Frutiger LT Std 55 Roman" panose="020B0602020204020204" pitchFamily="34" charset="0"/>
              </a:defRPr>
            </a:lvl2pPr>
            <a:lvl3pPr marL="2285543" indent="-457109">
              <a:buFontTx/>
              <a:buBlip>
                <a:blip r:embed="rId4"/>
              </a:buBlip>
              <a:defRPr sz="3600">
                <a:solidFill>
                  <a:srgbClr val="4F311F"/>
                </a:solidFill>
                <a:latin typeface="Frutiger LT Std 55 Roman" panose="020B0602020204020204" pitchFamily="34" charset="0"/>
              </a:defRPr>
            </a:lvl3pPr>
            <a:lvl4pPr marL="2742651" indent="0">
              <a:buFontTx/>
              <a:buNone/>
              <a:defRPr sz="3600">
                <a:solidFill>
                  <a:srgbClr val="4F311F"/>
                </a:solidFill>
                <a:latin typeface="Frutiger LT Std 55 Roman" panose="020B0602020204020204" pitchFamily="34" charset="0"/>
              </a:defRPr>
            </a:lvl4pPr>
            <a:lvl5pPr marL="3656868" indent="0">
              <a:buFontTx/>
              <a:buNone/>
              <a:defRPr>
                <a:solidFill>
                  <a:srgbClr val="000000"/>
                </a:solidFill>
                <a:latin typeface="Frutiger LT Std 55 Roman" panose="020B0602020204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p:txBody>
      </p:sp>
      <p:cxnSp>
        <p:nvCxnSpPr>
          <p:cNvPr id="7" name="Straight Connector 7"/>
          <p:cNvCxnSpPr/>
          <p:nvPr userDrawn="1"/>
        </p:nvCxnSpPr>
        <p:spPr>
          <a:xfrm>
            <a:off x="4675495" y="1723004"/>
            <a:ext cx="1846695" cy="0"/>
          </a:xfrm>
          <a:prstGeom prst="line">
            <a:avLst/>
          </a:prstGeom>
          <a:ln w="38100">
            <a:solidFill>
              <a:srgbClr val="E44547"/>
            </a:solidFill>
          </a:ln>
        </p:spPr>
        <p:style>
          <a:lnRef idx="1">
            <a:schemeClr val="accent1"/>
          </a:lnRef>
          <a:fillRef idx="0">
            <a:schemeClr val="accent1"/>
          </a:fillRef>
          <a:effectRef idx="0">
            <a:schemeClr val="accent1"/>
          </a:effectRef>
          <a:fontRef idx="minor">
            <a:schemeClr val="tx1"/>
          </a:fontRef>
        </p:style>
      </p:cxnSp>
      <p:sp>
        <p:nvSpPr>
          <p:cNvPr id="8" name="Marcador de texto 7"/>
          <p:cNvSpPr>
            <a:spLocks noGrp="1"/>
          </p:cNvSpPr>
          <p:nvPr>
            <p:ph type="body" sz="quarter" idx="62" hasCustomPrompt="1"/>
          </p:nvPr>
        </p:nvSpPr>
        <p:spPr>
          <a:xfrm>
            <a:off x="3290207" y="493534"/>
            <a:ext cx="9556082" cy="1142449"/>
          </a:xfrm>
          <a:prstGeom prst="rect">
            <a:avLst/>
          </a:prstGeom>
        </p:spPr>
        <p:txBody>
          <a:bodyPr/>
          <a:lstStyle>
            <a:lvl1pPr marL="0" indent="0">
              <a:buNone/>
              <a:defRPr sz="8000" b="1">
                <a:solidFill>
                  <a:srgbClr val="4F311F"/>
                </a:solidFill>
                <a:latin typeface="Frutiger LT Std 87 ExtraBlk Cn" panose="020B0906030504030204" pitchFamily="34" charset="0"/>
              </a:defRPr>
            </a:lvl1pPr>
          </a:lstStyle>
          <a:p>
            <a:pPr lvl="0"/>
            <a:r>
              <a:rPr lang="es-ES" dirty="0"/>
              <a:t>ÍNDICE</a:t>
            </a:r>
          </a:p>
        </p:txBody>
      </p:sp>
      <p:sp>
        <p:nvSpPr>
          <p:cNvPr id="6" name="Marcador de texto 4"/>
          <p:cNvSpPr>
            <a:spLocks noGrp="1"/>
          </p:cNvSpPr>
          <p:nvPr>
            <p:ph type="body" sz="quarter" idx="63" hasCustomPrompt="1"/>
          </p:nvPr>
        </p:nvSpPr>
        <p:spPr>
          <a:xfrm>
            <a:off x="14708188" y="754564"/>
            <a:ext cx="9364662" cy="1084263"/>
          </a:xfrm>
          <a:prstGeom prst="rect">
            <a:avLst/>
          </a:prstGeom>
        </p:spPr>
        <p:txBody>
          <a:bodyPr anchor="b"/>
          <a:lstStyle>
            <a:lvl1pPr marL="0" indent="0" algn="r">
              <a:buNone/>
              <a:defRPr sz="6600">
                <a:solidFill>
                  <a:schemeClr val="bg1"/>
                </a:solidFill>
                <a:latin typeface="Frutiger LT Std 87 ExtraBlk Cn" panose="020B0906030504030204" pitchFamily="34" charset="0"/>
              </a:defRPr>
            </a:lvl1pPr>
          </a:lstStyle>
          <a:p>
            <a:pPr lvl="0"/>
            <a:r>
              <a:rPr lang="es-ES" dirty="0"/>
              <a:t>TÍTULO</a:t>
            </a:r>
          </a:p>
        </p:txBody>
      </p:sp>
    </p:spTree>
    <p:extLst>
      <p:ext uri="{BB962C8B-B14F-4D97-AF65-F5344CB8AC3E}">
        <p14:creationId xmlns:p14="http://schemas.microsoft.com/office/powerpoint/2010/main" val="870643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8541834"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4397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16239744" y="0"/>
            <a:ext cx="8119872"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3" name="Picture Placeholder 13"/>
          <p:cNvSpPr>
            <a:spLocks noGrp="1"/>
          </p:cNvSpPr>
          <p:nvPr>
            <p:ph type="pic" sz="quarter" idx="51"/>
          </p:nvPr>
        </p:nvSpPr>
        <p:spPr>
          <a:xfrm>
            <a:off x="0" y="0"/>
            <a:ext cx="8119872"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Picture Placeholder 13"/>
          <p:cNvSpPr>
            <a:spLocks noGrp="1"/>
          </p:cNvSpPr>
          <p:nvPr>
            <p:ph type="pic" sz="quarter" idx="52"/>
          </p:nvPr>
        </p:nvSpPr>
        <p:spPr>
          <a:xfrm>
            <a:off x="8119872" y="0"/>
            <a:ext cx="8119872"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72490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cent work">
    <p:spTree>
      <p:nvGrpSpPr>
        <p:cNvPr id="1" name=""/>
        <p:cNvGrpSpPr/>
        <p:nvPr/>
      </p:nvGrpSpPr>
      <p:grpSpPr>
        <a:xfrm>
          <a:off x="0" y="0"/>
          <a:ext cx="0" cy="0"/>
          <a:chOff x="0" y="0"/>
          <a:chExt cx="0" cy="0"/>
        </a:xfrm>
      </p:grpSpPr>
      <p:sp>
        <p:nvSpPr>
          <p:cNvPr id="10" name="Picture Placeholder 13"/>
          <p:cNvSpPr>
            <a:spLocks noGrp="1"/>
          </p:cNvSpPr>
          <p:nvPr>
            <p:ph type="pic" sz="quarter" idx="52"/>
          </p:nvPr>
        </p:nvSpPr>
        <p:spPr>
          <a:xfrm>
            <a:off x="9857677" y="3657599"/>
            <a:ext cx="4728118" cy="6824547"/>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1" name="Picture Placeholder 13"/>
          <p:cNvSpPr>
            <a:spLocks noGrp="1"/>
          </p:cNvSpPr>
          <p:nvPr>
            <p:ph type="pic" sz="quarter" idx="50"/>
          </p:nvPr>
        </p:nvSpPr>
        <p:spPr>
          <a:xfrm>
            <a:off x="16392290" y="3657599"/>
            <a:ext cx="4728118" cy="6824547"/>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2" name="Picture Placeholder 13"/>
          <p:cNvSpPr>
            <a:spLocks noGrp="1"/>
          </p:cNvSpPr>
          <p:nvPr>
            <p:ph type="pic" sz="quarter" idx="51"/>
          </p:nvPr>
        </p:nvSpPr>
        <p:spPr>
          <a:xfrm>
            <a:off x="3323064" y="3657599"/>
            <a:ext cx="4728118" cy="6824547"/>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51609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General Slide">
    <p:spTree>
      <p:nvGrpSpPr>
        <p:cNvPr id="1" name=""/>
        <p:cNvGrpSpPr/>
        <p:nvPr/>
      </p:nvGrpSpPr>
      <p:grpSpPr>
        <a:xfrm>
          <a:off x="0" y="0"/>
          <a:ext cx="0" cy="0"/>
          <a:chOff x="0" y="0"/>
          <a:chExt cx="0" cy="0"/>
        </a:xfrm>
      </p:grpSpPr>
      <p:sp>
        <p:nvSpPr>
          <p:cNvPr id="17" name="Picture Placeholder 13"/>
          <p:cNvSpPr>
            <a:spLocks noGrp="1"/>
          </p:cNvSpPr>
          <p:nvPr>
            <p:ph type="pic" sz="quarter" idx="41"/>
          </p:nvPr>
        </p:nvSpPr>
        <p:spPr>
          <a:xfrm>
            <a:off x="18335206" y="0"/>
            <a:ext cx="6042444"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8" name="Picture Placeholder 13"/>
          <p:cNvSpPr>
            <a:spLocks noGrp="1"/>
          </p:cNvSpPr>
          <p:nvPr>
            <p:ph type="pic" sz="quarter" idx="42"/>
          </p:nvPr>
        </p:nvSpPr>
        <p:spPr>
          <a:xfrm>
            <a:off x="12188825" y="0"/>
            <a:ext cx="5899899" cy="671303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9" name="Picture Placeholder 13"/>
          <p:cNvSpPr>
            <a:spLocks noGrp="1"/>
          </p:cNvSpPr>
          <p:nvPr>
            <p:ph type="pic" sz="quarter" idx="43"/>
          </p:nvPr>
        </p:nvSpPr>
        <p:spPr>
          <a:xfrm>
            <a:off x="12188825" y="6713034"/>
            <a:ext cx="5899899" cy="6713034"/>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34608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General Slide">
    <p:spTree>
      <p:nvGrpSpPr>
        <p:cNvPr id="1" name=""/>
        <p:cNvGrpSpPr/>
        <p:nvPr/>
      </p:nvGrpSpPr>
      <p:grpSpPr>
        <a:xfrm>
          <a:off x="0" y="0"/>
          <a:ext cx="0" cy="0"/>
          <a:chOff x="0" y="0"/>
          <a:chExt cx="0" cy="0"/>
        </a:xfrm>
      </p:grpSpPr>
      <p:sp>
        <p:nvSpPr>
          <p:cNvPr id="4" name="Picture Placeholder 13"/>
          <p:cNvSpPr>
            <a:spLocks noGrp="1"/>
          </p:cNvSpPr>
          <p:nvPr>
            <p:ph type="pic" sz="quarter" idx="37"/>
          </p:nvPr>
        </p:nvSpPr>
        <p:spPr>
          <a:xfrm>
            <a:off x="16414594" y="2743200"/>
            <a:ext cx="6289287" cy="628928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5" name="Picture Placeholder 13"/>
          <p:cNvSpPr>
            <a:spLocks noGrp="1"/>
          </p:cNvSpPr>
          <p:nvPr>
            <p:ph type="pic" sz="quarter" idx="38"/>
          </p:nvPr>
        </p:nvSpPr>
        <p:spPr>
          <a:xfrm>
            <a:off x="9612351" y="2743200"/>
            <a:ext cx="6289287" cy="6289288"/>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603696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BÚM">
    <p:spTree>
      <p:nvGrpSpPr>
        <p:cNvPr id="1" name=""/>
        <p:cNvGrpSpPr/>
        <p:nvPr/>
      </p:nvGrpSpPr>
      <p:grpSpPr>
        <a:xfrm>
          <a:off x="0" y="0"/>
          <a:ext cx="0" cy="0"/>
          <a:chOff x="0" y="0"/>
          <a:chExt cx="0" cy="0"/>
        </a:xfrm>
      </p:grpSpPr>
      <p:sp>
        <p:nvSpPr>
          <p:cNvPr id="3" name="Picture Placeholder 13"/>
          <p:cNvSpPr>
            <a:spLocks noGrp="1"/>
          </p:cNvSpPr>
          <p:nvPr>
            <p:ph type="pic" sz="quarter" idx="26"/>
          </p:nvPr>
        </p:nvSpPr>
        <p:spPr>
          <a:xfrm>
            <a:off x="18150080"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Picture Placeholder 13"/>
          <p:cNvSpPr>
            <a:spLocks noGrp="1"/>
          </p:cNvSpPr>
          <p:nvPr>
            <p:ph type="pic" sz="quarter" idx="27"/>
          </p:nvPr>
        </p:nvSpPr>
        <p:spPr>
          <a:xfrm>
            <a:off x="14269454"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5" name="Picture Placeholder 13"/>
          <p:cNvSpPr>
            <a:spLocks noGrp="1"/>
          </p:cNvSpPr>
          <p:nvPr>
            <p:ph type="pic" sz="quarter" idx="28"/>
          </p:nvPr>
        </p:nvSpPr>
        <p:spPr>
          <a:xfrm>
            <a:off x="10411134"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7" name="Picture Placeholder 13"/>
          <p:cNvSpPr>
            <a:spLocks noGrp="1"/>
          </p:cNvSpPr>
          <p:nvPr>
            <p:ph type="pic" sz="quarter" idx="30"/>
          </p:nvPr>
        </p:nvSpPr>
        <p:spPr>
          <a:xfrm>
            <a:off x="18150080"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8" name="Picture Placeholder 13"/>
          <p:cNvSpPr>
            <a:spLocks noGrp="1"/>
          </p:cNvSpPr>
          <p:nvPr>
            <p:ph type="pic" sz="quarter" idx="31"/>
          </p:nvPr>
        </p:nvSpPr>
        <p:spPr>
          <a:xfrm>
            <a:off x="14269454"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9" name="Picture Placeholder 13"/>
          <p:cNvSpPr>
            <a:spLocks noGrp="1"/>
          </p:cNvSpPr>
          <p:nvPr>
            <p:ph type="pic" sz="quarter" idx="32"/>
          </p:nvPr>
        </p:nvSpPr>
        <p:spPr>
          <a:xfrm>
            <a:off x="10411134"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0" name="Picture Placeholder 13"/>
          <p:cNvSpPr>
            <a:spLocks noGrp="1"/>
          </p:cNvSpPr>
          <p:nvPr>
            <p:ph type="pic" sz="quarter" idx="33"/>
          </p:nvPr>
        </p:nvSpPr>
        <p:spPr>
          <a:xfrm>
            <a:off x="2649882"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1" name="Picture Placeholder 13"/>
          <p:cNvSpPr>
            <a:spLocks noGrp="1"/>
          </p:cNvSpPr>
          <p:nvPr>
            <p:ph type="pic" sz="quarter" idx="34"/>
          </p:nvPr>
        </p:nvSpPr>
        <p:spPr>
          <a:xfrm>
            <a:off x="18150080"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2" name="Picture Placeholder 13"/>
          <p:cNvSpPr>
            <a:spLocks noGrp="1"/>
          </p:cNvSpPr>
          <p:nvPr>
            <p:ph type="pic" sz="quarter" idx="35"/>
          </p:nvPr>
        </p:nvSpPr>
        <p:spPr>
          <a:xfrm>
            <a:off x="14269454"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3" name="Picture Placeholder 13"/>
          <p:cNvSpPr>
            <a:spLocks noGrp="1"/>
          </p:cNvSpPr>
          <p:nvPr>
            <p:ph type="pic" sz="quarter" idx="36"/>
          </p:nvPr>
        </p:nvSpPr>
        <p:spPr>
          <a:xfrm>
            <a:off x="10411134"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4" name="Picture Placeholder 13"/>
          <p:cNvSpPr>
            <a:spLocks noGrp="1"/>
          </p:cNvSpPr>
          <p:nvPr>
            <p:ph type="pic" sz="quarter" idx="37"/>
          </p:nvPr>
        </p:nvSpPr>
        <p:spPr>
          <a:xfrm>
            <a:off x="2649882"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5" name="Picture Placeholder 13"/>
          <p:cNvSpPr>
            <a:spLocks noGrp="1"/>
          </p:cNvSpPr>
          <p:nvPr>
            <p:ph type="pic" sz="quarter" idx="29"/>
          </p:nvPr>
        </p:nvSpPr>
        <p:spPr>
          <a:xfrm>
            <a:off x="2649882"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6" name="Picture Placeholder 13"/>
          <p:cNvSpPr>
            <a:spLocks noGrp="1"/>
          </p:cNvSpPr>
          <p:nvPr>
            <p:ph type="pic" sz="quarter" idx="38"/>
          </p:nvPr>
        </p:nvSpPr>
        <p:spPr>
          <a:xfrm>
            <a:off x="6530508" y="8854069"/>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7" name="Picture Placeholder 13"/>
          <p:cNvSpPr>
            <a:spLocks noGrp="1"/>
          </p:cNvSpPr>
          <p:nvPr>
            <p:ph type="pic" sz="quarter" idx="39"/>
          </p:nvPr>
        </p:nvSpPr>
        <p:spPr>
          <a:xfrm>
            <a:off x="6530508" y="1070517"/>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18" name="Picture Placeholder 13"/>
          <p:cNvSpPr>
            <a:spLocks noGrp="1"/>
          </p:cNvSpPr>
          <p:nvPr>
            <p:ph type="pic" sz="quarter" idx="40"/>
          </p:nvPr>
        </p:nvSpPr>
        <p:spPr>
          <a:xfrm>
            <a:off x="6530508" y="4951141"/>
            <a:ext cx="3568390" cy="3590693"/>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3292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Background">
    <p:spTree>
      <p:nvGrpSpPr>
        <p:cNvPr id="1" name=""/>
        <p:cNvGrpSpPr/>
        <p:nvPr/>
      </p:nvGrpSpPr>
      <p:grpSpPr>
        <a:xfrm>
          <a:off x="0" y="0"/>
          <a:ext cx="0" cy="0"/>
          <a:chOff x="0" y="0"/>
          <a:chExt cx="0" cy="0"/>
        </a:xfrm>
      </p:grpSpPr>
      <p:sp>
        <p:nvSpPr>
          <p:cNvPr id="4" name="Picture Placeholder 13"/>
          <p:cNvSpPr>
            <a:spLocks noGrp="1"/>
          </p:cNvSpPr>
          <p:nvPr>
            <p:ph type="pic" sz="quarter" idx="26"/>
          </p:nvPr>
        </p:nvSpPr>
        <p:spPr>
          <a:xfrm>
            <a:off x="0" y="-7928"/>
            <a:ext cx="24377649" cy="13723928"/>
          </a:xfrm>
          <a:prstGeom prst="rect">
            <a:avLst/>
          </a:prstGeo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35238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HEXÁGONOS">
    <p:spTree>
      <p:nvGrpSpPr>
        <p:cNvPr id="1" name=""/>
        <p:cNvGrpSpPr/>
        <p:nvPr/>
      </p:nvGrpSpPr>
      <p:grpSpPr>
        <a:xfrm>
          <a:off x="0" y="0"/>
          <a:ext cx="0" cy="0"/>
          <a:chOff x="0" y="0"/>
          <a:chExt cx="0" cy="0"/>
        </a:xfrm>
      </p:grpSpPr>
      <p:sp>
        <p:nvSpPr>
          <p:cNvPr id="6" name="Picture Placeholder 28"/>
          <p:cNvSpPr>
            <a:spLocks noGrp="1"/>
          </p:cNvSpPr>
          <p:nvPr>
            <p:ph type="pic" sz="quarter" idx="47"/>
          </p:nvPr>
        </p:nvSpPr>
        <p:spPr>
          <a:xfrm>
            <a:off x="7537039"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7" name="Picture Placeholder 28"/>
          <p:cNvSpPr>
            <a:spLocks noGrp="1"/>
          </p:cNvSpPr>
          <p:nvPr>
            <p:ph type="pic" sz="quarter" idx="48"/>
          </p:nvPr>
        </p:nvSpPr>
        <p:spPr>
          <a:xfrm>
            <a:off x="12329957"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1" name="Picture Placeholder 28"/>
          <p:cNvSpPr>
            <a:spLocks noGrp="1"/>
          </p:cNvSpPr>
          <p:nvPr>
            <p:ph type="pic" sz="quarter" idx="49"/>
          </p:nvPr>
        </p:nvSpPr>
        <p:spPr>
          <a:xfrm>
            <a:off x="17122875"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2" name="Picture Placeholder 28"/>
          <p:cNvSpPr>
            <a:spLocks noGrp="1"/>
          </p:cNvSpPr>
          <p:nvPr>
            <p:ph type="pic" sz="quarter" idx="50"/>
          </p:nvPr>
        </p:nvSpPr>
        <p:spPr>
          <a:xfrm>
            <a:off x="2743848"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714458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HEXÁGONOS">
    <p:spTree>
      <p:nvGrpSpPr>
        <p:cNvPr id="1" name=""/>
        <p:cNvGrpSpPr/>
        <p:nvPr/>
      </p:nvGrpSpPr>
      <p:grpSpPr>
        <a:xfrm>
          <a:off x="0" y="0"/>
          <a:ext cx="0" cy="0"/>
          <a:chOff x="0" y="0"/>
          <a:chExt cx="0" cy="0"/>
        </a:xfrm>
      </p:grpSpPr>
      <p:sp>
        <p:nvSpPr>
          <p:cNvPr id="6" name="Picture Placeholder 28"/>
          <p:cNvSpPr>
            <a:spLocks noGrp="1"/>
          </p:cNvSpPr>
          <p:nvPr>
            <p:ph type="pic" sz="quarter" idx="47"/>
          </p:nvPr>
        </p:nvSpPr>
        <p:spPr>
          <a:xfrm>
            <a:off x="9929670"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1" name="Picture Placeholder 28"/>
          <p:cNvSpPr>
            <a:spLocks noGrp="1"/>
          </p:cNvSpPr>
          <p:nvPr>
            <p:ph type="pic" sz="quarter" idx="49"/>
          </p:nvPr>
        </p:nvSpPr>
        <p:spPr>
          <a:xfrm>
            <a:off x="16671496"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
        <p:nvSpPr>
          <p:cNvPr id="12" name="Picture Placeholder 28"/>
          <p:cNvSpPr>
            <a:spLocks noGrp="1"/>
          </p:cNvSpPr>
          <p:nvPr>
            <p:ph type="pic" sz="quarter" idx="50"/>
          </p:nvPr>
        </p:nvSpPr>
        <p:spPr>
          <a:xfrm>
            <a:off x="3191432" y="3595154"/>
            <a:ext cx="4549694" cy="5277649"/>
          </a:xfrm>
          <a:custGeom>
            <a:avLst/>
            <a:gdLst>
              <a:gd name="connsiteX0" fmla="*/ 2147390 w 4294779"/>
              <a:gd name="connsiteY0" fmla="*/ 0 h 4981947"/>
              <a:gd name="connsiteX1" fmla="*/ 4294779 w 4294779"/>
              <a:gd name="connsiteY1" fmla="*/ 1073695 h 4981947"/>
              <a:gd name="connsiteX2" fmla="*/ 4294779 w 4294779"/>
              <a:gd name="connsiteY2" fmla="*/ 3908252 h 4981947"/>
              <a:gd name="connsiteX3" fmla="*/ 2147390 w 4294779"/>
              <a:gd name="connsiteY3" fmla="*/ 4981947 h 4981947"/>
              <a:gd name="connsiteX4" fmla="*/ 0 w 4294779"/>
              <a:gd name="connsiteY4" fmla="*/ 3908252 h 4981947"/>
              <a:gd name="connsiteX5" fmla="*/ 0 w 4294779"/>
              <a:gd name="connsiteY5" fmla="*/ 1073695 h 498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94779" h="4981947">
                <a:moveTo>
                  <a:pt x="2147390" y="0"/>
                </a:moveTo>
                <a:lnTo>
                  <a:pt x="4294779" y="1073695"/>
                </a:lnTo>
                <a:lnTo>
                  <a:pt x="4294779" y="3908252"/>
                </a:lnTo>
                <a:lnTo>
                  <a:pt x="2147390" y="4981947"/>
                </a:lnTo>
                <a:lnTo>
                  <a:pt x="0" y="3908252"/>
                </a:lnTo>
                <a:lnTo>
                  <a:pt x="0" y="1073695"/>
                </a:lnTo>
                <a:close/>
              </a:path>
            </a:pathLst>
          </a:custGeom>
          <a:effectLst/>
        </p:spPr>
        <p:txBody>
          <a:bodyPr wrap="square">
            <a:no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0509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ILL DE IMÁGENES">
    <p:spTree>
      <p:nvGrpSpPr>
        <p:cNvPr id="1" name=""/>
        <p:cNvGrpSpPr/>
        <p:nvPr/>
      </p:nvGrpSpPr>
      <p:grpSpPr>
        <a:xfrm>
          <a:off x="0" y="0"/>
          <a:ext cx="0" cy="0"/>
          <a:chOff x="0" y="0"/>
          <a:chExt cx="0" cy="0"/>
        </a:xfrm>
      </p:grpSpPr>
      <p:sp>
        <p:nvSpPr>
          <p:cNvPr id="9" name="Picture Placeholder 13"/>
          <p:cNvSpPr>
            <a:spLocks noGrp="1"/>
          </p:cNvSpPr>
          <p:nvPr>
            <p:ph type="pic" sz="quarter" idx="15"/>
          </p:nvPr>
        </p:nvSpPr>
        <p:spPr>
          <a:xfrm>
            <a:off x="8081694" y="6869150"/>
            <a:ext cx="8147978" cy="6846849"/>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5" name="Picture Placeholder 13"/>
          <p:cNvSpPr>
            <a:spLocks noGrp="1"/>
          </p:cNvSpPr>
          <p:nvPr>
            <p:ph type="pic" sz="quarter" idx="17"/>
          </p:nvPr>
        </p:nvSpPr>
        <p:spPr>
          <a:xfrm>
            <a:off x="-9817" y="6869150"/>
            <a:ext cx="8091511" cy="6846849"/>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6" name="Picture Placeholder 13"/>
          <p:cNvSpPr>
            <a:spLocks noGrp="1"/>
          </p:cNvSpPr>
          <p:nvPr>
            <p:ph type="pic" sz="quarter" idx="18"/>
          </p:nvPr>
        </p:nvSpPr>
        <p:spPr>
          <a:xfrm>
            <a:off x="-9817" y="-1"/>
            <a:ext cx="8091511" cy="6869151"/>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7" name="Picture Placeholder 13"/>
          <p:cNvSpPr>
            <a:spLocks noGrp="1"/>
          </p:cNvSpPr>
          <p:nvPr>
            <p:ph type="pic" sz="quarter" idx="19"/>
          </p:nvPr>
        </p:nvSpPr>
        <p:spPr>
          <a:xfrm>
            <a:off x="16229672" y="6869150"/>
            <a:ext cx="8147978" cy="6846849"/>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8" name="Picture Placeholder 13"/>
          <p:cNvSpPr>
            <a:spLocks noGrp="1"/>
          </p:cNvSpPr>
          <p:nvPr>
            <p:ph type="pic" sz="quarter" idx="20"/>
          </p:nvPr>
        </p:nvSpPr>
        <p:spPr>
          <a:xfrm>
            <a:off x="8081694" y="-1"/>
            <a:ext cx="8147978" cy="6869151"/>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
        <p:nvSpPr>
          <p:cNvPr id="10" name="Picture Placeholder 13"/>
          <p:cNvSpPr>
            <a:spLocks noGrp="1"/>
          </p:cNvSpPr>
          <p:nvPr>
            <p:ph type="pic" sz="quarter" idx="21"/>
          </p:nvPr>
        </p:nvSpPr>
        <p:spPr>
          <a:xfrm>
            <a:off x="16229672" y="-1"/>
            <a:ext cx="8147978" cy="6869151"/>
          </a:xfrm>
          <a:prstGeom prst="rect">
            <a:avLst/>
          </a:prstGeom>
          <a:effectLst/>
        </p:spPr>
        <p:txBody>
          <a:bodyPr>
            <a:normAutofit/>
          </a:bodyPr>
          <a:lstStyle>
            <a:lvl1pPr marL="0" indent="0">
              <a:buNone/>
              <a:defRPr sz="4200" b="0" i="0">
                <a:ln>
                  <a:noFill/>
                </a:ln>
                <a:solidFill>
                  <a:schemeClr val="bg1">
                    <a:lumMod val="85000"/>
                  </a:schemeClr>
                </a:solidFill>
                <a:latin typeface="Source Sans Pro Light" charset="0"/>
                <a:ea typeface="Source Sans Pro Light" charset="0"/>
                <a:cs typeface="Source Sans Pro Light" charset="0"/>
              </a:defRPr>
            </a:lvl1pPr>
          </a:lstStyle>
          <a:p>
            <a:endParaRPr lang="en-US" dirty="0"/>
          </a:p>
        </p:txBody>
      </p:sp>
    </p:spTree>
    <p:extLst>
      <p:ext uri="{BB962C8B-B14F-4D97-AF65-F5344CB8AC3E}">
        <p14:creationId xmlns:p14="http://schemas.microsoft.com/office/powerpoint/2010/main" val="170949904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7" name="Marcador de texto 2"/>
          <p:cNvSpPr>
            <a:spLocks noGrp="1"/>
          </p:cNvSpPr>
          <p:nvPr>
            <p:ph type="body" sz="quarter" idx="61"/>
          </p:nvPr>
        </p:nvSpPr>
        <p:spPr>
          <a:xfrm>
            <a:off x="4058653" y="2381250"/>
            <a:ext cx="15500529" cy="9239250"/>
          </a:xfrm>
          <a:prstGeom prst="rect">
            <a:avLst/>
          </a:prstGeom>
        </p:spPr>
        <p:txBody>
          <a:bodyPr/>
          <a:lstStyle>
            <a:lvl1pPr marL="457109" indent="-457109">
              <a:buFontTx/>
              <a:buBlip>
                <a:blip r:embed="rId2"/>
              </a:buBlip>
              <a:defRPr sz="3600" b="1">
                <a:solidFill>
                  <a:srgbClr val="4F311F"/>
                </a:solidFill>
                <a:latin typeface="Frutiger LT Std 55 Roman" panose="020B0602020204020204" pitchFamily="34" charset="0"/>
              </a:defRPr>
            </a:lvl1pPr>
            <a:lvl2pPr marL="1371326" indent="-457109">
              <a:buFontTx/>
              <a:buBlip>
                <a:blip r:embed="rId3"/>
              </a:buBlip>
              <a:defRPr sz="3600">
                <a:solidFill>
                  <a:srgbClr val="4F311F"/>
                </a:solidFill>
                <a:latin typeface="Frutiger LT Std 55 Roman" panose="020B0602020204020204" pitchFamily="34" charset="0"/>
              </a:defRPr>
            </a:lvl2pPr>
            <a:lvl3pPr marL="2285543" indent="-457109">
              <a:buFontTx/>
              <a:buBlip>
                <a:blip r:embed="rId4"/>
              </a:buBlip>
              <a:defRPr sz="3600">
                <a:solidFill>
                  <a:srgbClr val="4F311F"/>
                </a:solidFill>
                <a:latin typeface="Frutiger LT Std 55 Roman" panose="020B0602020204020204" pitchFamily="34" charset="0"/>
              </a:defRPr>
            </a:lvl3pPr>
            <a:lvl4pPr marL="2742651" indent="0">
              <a:buFontTx/>
              <a:buNone/>
              <a:defRPr sz="3600">
                <a:solidFill>
                  <a:srgbClr val="4F311F"/>
                </a:solidFill>
                <a:latin typeface="Frutiger LT Std 55 Roman" panose="020B0602020204020204" pitchFamily="34" charset="0"/>
              </a:defRPr>
            </a:lvl4pPr>
            <a:lvl5pPr marL="3656868" indent="0">
              <a:buFontTx/>
              <a:buNone/>
              <a:defRPr>
                <a:solidFill>
                  <a:srgbClr val="000000"/>
                </a:solidFill>
                <a:latin typeface="Frutiger LT Std 55 Roman" panose="020B0602020204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8" name="Marcador de texto 4"/>
          <p:cNvSpPr>
            <a:spLocks noGrp="1"/>
          </p:cNvSpPr>
          <p:nvPr>
            <p:ph type="body" sz="quarter" idx="63" hasCustomPrompt="1"/>
          </p:nvPr>
        </p:nvSpPr>
        <p:spPr>
          <a:xfrm>
            <a:off x="3310948" y="754563"/>
            <a:ext cx="7719782" cy="1084263"/>
          </a:xfrm>
          <a:prstGeom prst="rect">
            <a:avLst/>
          </a:prstGeom>
        </p:spPr>
        <p:txBody>
          <a:bodyPr anchor="t"/>
          <a:lstStyle>
            <a:lvl1pPr marL="0" indent="0">
              <a:buNone/>
              <a:defRPr sz="8000">
                <a:solidFill>
                  <a:schemeClr val="bg1"/>
                </a:solidFill>
                <a:latin typeface="Frutiger LT Std 87 ExtraBlk Cn" panose="020B0906030504030204" pitchFamily="34" charset="0"/>
              </a:defRPr>
            </a:lvl1pPr>
          </a:lstStyle>
          <a:p>
            <a:pPr lvl="0"/>
            <a:r>
              <a:rPr lang="es-ES" dirty="0"/>
              <a:t>TÍTULO</a:t>
            </a:r>
          </a:p>
        </p:txBody>
      </p:sp>
    </p:spTree>
    <p:extLst>
      <p:ext uri="{BB962C8B-B14F-4D97-AF65-F5344CB8AC3E}">
        <p14:creationId xmlns:p14="http://schemas.microsoft.com/office/powerpoint/2010/main" val="1741443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Placeholder Slide">
    <p:spTree>
      <p:nvGrpSpPr>
        <p:cNvPr id="1" name=""/>
        <p:cNvGrpSpPr/>
        <p:nvPr/>
      </p:nvGrpSpPr>
      <p:grpSpPr>
        <a:xfrm>
          <a:off x="0" y="0"/>
          <a:ext cx="0" cy="0"/>
          <a:chOff x="0" y="0"/>
          <a:chExt cx="0" cy="0"/>
        </a:xfrm>
      </p:grpSpPr>
      <p:sp>
        <p:nvSpPr>
          <p:cNvPr id="5" name="Picture Placeholder 8"/>
          <p:cNvSpPr>
            <a:spLocks noGrp="1"/>
          </p:cNvSpPr>
          <p:nvPr>
            <p:ph type="pic" sz="quarter" idx="12"/>
          </p:nvPr>
        </p:nvSpPr>
        <p:spPr>
          <a:xfrm>
            <a:off x="9969190" y="6200078"/>
            <a:ext cx="4215161" cy="4795024"/>
          </a:xfrm>
          <a:prstGeom prst="rect">
            <a:avLst/>
          </a:prstGeo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700546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Placeholder Slide">
    <p:spTree>
      <p:nvGrpSpPr>
        <p:cNvPr id="1" name=""/>
        <p:cNvGrpSpPr/>
        <p:nvPr/>
      </p:nvGrpSpPr>
      <p:grpSpPr>
        <a:xfrm>
          <a:off x="0" y="0"/>
          <a:ext cx="0" cy="0"/>
          <a:chOff x="0" y="0"/>
          <a:chExt cx="0" cy="0"/>
        </a:xfrm>
      </p:grpSpPr>
      <p:sp>
        <p:nvSpPr>
          <p:cNvPr id="23" name="Picture Placeholder 8"/>
          <p:cNvSpPr>
            <a:spLocks noGrp="1"/>
          </p:cNvSpPr>
          <p:nvPr>
            <p:ph type="pic" sz="quarter" idx="12"/>
          </p:nvPr>
        </p:nvSpPr>
        <p:spPr>
          <a:xfrm>
            <a:off x="10176238" y="3236359"/>
            <a:ext cx="4108572" cy="7183046"/>
          </a:xfrm>
          <a:prstGeom prst="rect">
            <a:avLst/>
          </a:prstGeo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363585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Placeholder Slide">
    <p:spTree>
      <p:nvGrpSpPr>
        <p:cNvPr id="1" name=""/>
        <p:cNvGrpSpPr/>
        <p:nvPr/>
      </p:nvGrpSpPr>
      <p:grpSpPr>
        <a:xfrm>
          <a:off x="0" y="0"/>
          <a:ext cx="0" cy="0"/>
          <a:chOff x="0" y="0"/>
          <a:chExt cx="0" cy="0"/>
        </a:xfrm>
      </p:grpSpPr>
      <p:sp>
        <p:nvSpPr>
          <p:cNvPr id="18" name="Picture Placeholder 8"/>
          <p:cNvSpPr>
            <a:spLocks noGrp="1"/>
          </p:cNvSpPr>
          <p:nvPr>
            <p:ph type="pic" sz="quarter" idx="12"/>
          </p:nvPr>
        </p:nvSpPr>
        <p:spPr>
          <a:xfrm>
            <a:off x="9061094" y="2682833"/>
            <a:ext cx="6336731" cy="7967818"/>
          </a:xfrm>
          <a:prstGeom prst="rect">
            <a:avLst/>
          </a:prstGeom>
          <a:solidFill>
            <a:schemeClr val="bg1">
              <a:lumMod val="95000"/>
            </a:schemeClr>
          </a:solidFill>
        </p:spPr>
        <p:txBody>
          <a:bodyPr>
            <a:normAutofit/>
          </a:bodyPr>
          <a:lstStyle>
            <a:lvl1pPr>
              <a:defRPr sz="2800"/>
            </a:lvl1pPr>
          </a:lstStyle>
          <a:p>
            <a:endParaRPr lang="en-US" dirty="0"/>
          </a:p>
        </p:txBody>
      </p:sp>
    </p:spTree>
    <p:extLst>
      <p:ext uri="{BB962C8B-B14F-4D97-AF65-F5344CB8AC3E}">
        <p14:creationId xmlns:p14="http://schemas.microsoft.com/office/powerpoint/2010/main" val="1647447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7FE71-9F1A-1B4C-AA22-660C3BDB6159}"/>
              </a:ext>
            </a:extLst>
          </p:cNvPr>
          <p:cNvSpPr>
            <a:spLocks noGrp="1"/>
          </p:cNvSpPr>
          <p:nvPr>
            <p:ph type="ctrTitle"/>
          </p:nvPr>
        </p:nvSpPr>
        <p:spPr>
          <a:xfrm>
            <a:off x="3047206" y="2244726"/>
            <a:ext cx="18283238" cy="4775200"/>
          </a:xfrm>
        </p:spPr>
        <p:txBody>
          <a:bodyPr anchor="b"/>
          <a:lstStyle>
            <a:lvl1pPr algn="ctr">
              <a:defRPr sz="11997"/>
            </a:lvl1pPr>
          </a:lstStyle>
          <a:p>
            <a:r>
              <a:rPr lang="es-ES"/>
              <a:t>Haga clic para modificar el estilo de título del patrón</a:t>
            </a:r>
          </a:p>
        </p:txBody>
      </p:sp>
      <p:sp>
        <p:nvSpPr>
          <p:cNvPr id="3" name="Subtítulo 2">
            <a:extLst>
              <a:ext uri="{FF2B5EF4-FFF2-40B4-BE49-F238E27FC236}">
                <a16:creationId xmlns:a16="http://schemas.microsoft.com/office/drawing/2014/main" id="{852E314D-EDBD-9A4E-A491-1500E7C8B45C}"/>
              </a:ext>
            </a:extLst>
          </p:cNvPr>
          <p:cNvSpPr>
            <a:spLocks noGrp="1"/>
          </p:cNvSpPr>
          <p:nvPr>
            <p:ph type="subTitle" idx="1"/>
          </p:nvPr>
        </p:nvSpPr>
        <p:spPr>
          <a:xfrm>
            <a:off x="3047206" y="7204076"/>
            <a:ext cx="18283238" cy="3311524"/>
          </a:xfrm>
        </p:spPr>
        <p:txBody>
          <a:bodyPr/>
          <a:lstStyle>
            <a:lvl1pPr marL="0" indent="0" algn="ctr">
              <a:buNone/>
              <a:defRPr sz="4799"/>
            </a:lvl1pPr>
            <a:lvl2pPr marL="914171" indent="0" algn="ctr">
              <a:buNone/>
              <a:defRPr sz="3999"/>
            </a:lvl2pPr>
            <a:lvl3pPr marL="1828343" indent="0" algn="ctr">
              <a:buNone/>
              <a:defRPr sz="3599"/>
            </a:lvl3pPr>
            <a:lvl4pPr marL="2742514" indent="0" algn="ctr">
              <a:buNone/>
              <a:defRPr sz="3199"/>
            </a:lvl4pPr>
            <a:lvl5pPr marL="3656686" indent="0" algn="ctr">
              <a:buNone/>
              <a:defRPr sz="3199"/>
            </a:lvl5pPr>
            <a:lvl6pPr marL="4570857" indent="0" algn="ctr">
              <a:buNone/>
              <a:defRPr sz="3199"/>
            </a:lvl6pPr>
            <a:lvl7pPr marL="5485028" indent="0" algn="ctr">
              <a:buNone/>
              <a:defRPr sz="3199"/>
            </a:lvl7pPr>
            <a:lvl8pPr marL="6399200" indent="0" algn="ctr">
              <a:buNone/>
              <a:defRPr sz="3199"/>
            </a:lvl8pPr>
            <a:lvl9pPr marL="7313371" indent="0" algn="ctr">
              <a:buNone/>
              <a:defRPr sz="3199"/>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C6767D1-DB45-7241-8B2A-58547E75FE75}"/>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5" name="Marcador de pie de página 4">
            <a:extLst>
              <a:ext uri="{FF2B5EF4-FFF2-40B4-BE49-F238E27FC236}">
                <a16:creationId xmlns:a16="http://schemas.microsoft.com/office/drawing/2014/main" id="{3894DDB6-C719-FB45-A373-A1BAE5B1B3CF}"/>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600238D7-8130-AC41-968E-E70FDED453B6}"/>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4273055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5D7BFB-D24D-CD42-ABCB-DB0105E5A4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C06AEB2-280E-004D-A78A-7210B3256BBE}"/>
              </a:ext>
            </a:extLst>
          </p:cNvPr>
          <p:cNvSpPr>
            <a:spLocks noGrp="1"/>
          </p:cNvSpPr>
          <p:nvPr>
            <p:ph idx="1"/>
          </p:nvPr>
        </p:nvSpPr>
        <p:spPr/>
        <p:txBody>
          <a:bodyPr/>
          <a:lstStyle/>
          <a:p>
            <a:r>
              <a:rPr lang="es-ES"/>
              <a:t>Haga clic para modificar los estilos de texto del patrón
Segundo nivel
Tercer nivel
Cuarto nivel
Quinto nivel</a:t>
            </a:r>
          </a:p>
        </p:txBody>
      </p:sp>
      <p:sp>
        <p:nvSpPr>
          <p:cNvPr id="4" name="Marcador de fecha 3">
            <a:extLst>
              <a:ext uri="{FF2B5EF4-FFF2-40B4-BE49-F238E27FC236}">
                <a16:creationId xmlns:a16="http://schemas.microsoft.com/office/drawing/2014/main" id="{1B9048B9-15C8-B74E-8B20-CCB903B5BCA8}"/>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5" name="Marcador de pie de página 4">
            <a:extLst>
              <a:ext uri="{FF2B5EF4-FFF2-40B4-BE49-F238E27FC236}">
                <a16:creationId xmlns:a16="http://schemas.microsoft.com/office/drawing/2014/main" id="{D5E25B6C-04A3-4040-A8DE-97D52015CBD6}"/>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02330CCF-7A56-B346-8471-D3D9A9A7A5BA}"/>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40645449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433DF-35B7-E041-9C80-99C703DE059C}"/>
              </a:ext>
            </a:extLst>
          </p:cNvPr>
          <p:cNvSpPr>
            <a:spLocks noGrp="1"/>
          </p:cNvSpPr>
          <p:nvPr>
            <p:ph type="title"/>
          </p:nvPr>
        </p:nvSpPr>
        <p:spPr>
          <a:xfrm>
            <a:off x="1663267" y="3419477"/>
            <a:ext cx="21025723" cy="5705474"/>
          </a:xfrm>
        </p:spPr>
        <p:txBody>
          <a:bodyPr anchor="b"/>
          <a:lstStyle>
            <a:lvl1pPr>
              <a:defRPr sz="11997"/>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B1DD37B-A7C1-844A-B8C4-7452EAC54201}"/>
              </a:ext>
            </a:extLst>
          </p:cNvPr>
          <p:cNvSpPr>
            <a:spLocks noGrp="1"/>
          </p:cNvSpPr>
          <p:nvPr>
            <p:ph type="body" idx="1"/>
          </p:nvPr>
        </p:nvSpPr>
        <p:spPr>
          <a:xfrm>
            <a:off x="1663267" y="9178927"/>
            <a:ext cx="21025723" cy="3000374"/>
          </a:xfrm>
        </p:spPr>
        <p:txBody>
          <a:bodyPr/>
          <a:lstStyle>
            <a:lvl1pPr marL="0" indent="0">
              <a:buNone/>
              <a:defRPr sz="4799">
                <a:solidFill>
                  <a:schemeClr val="tx1">
                    <a:tint val="75000"/>
                  </a:schemeClr>
                </a:solidFill>
              </a:defRPr>
            </a:lvl1pPr>
            <a:lvl2pPr marL="914171" indent="0">
              <a:buNone/>
              <a:defRPr sz="3999">
                <a:solidFill>
                  <a:schemeClr val="tx1">
                    <a:tint val="75000"/>
                  </a:schemeClr>
                </a:solidFill>
              </a:defRPr>
            </a:lvl2pPr>
            <a:lvl3pPr marL="1828343" indent="0">
              <a:buNone/>
              <a:defRPr sz="3599">
                <a:solidFill>
                  <a:schemeClr val="tx1">
                    <a:tint val="75000"/>
                  </a:schemeClr>
                </a:solidFill>
              </a:defRPr>
            </a:lvl3pPr>
            <a:lvl4pPr marL="2742514" indent="0">
              <a:buNone/>
              <a:defRPr sz="3199">
                <a:solidFill>
                  <a:schemeClr val="tx1">
                    <a:tint val="75000"/>
                  </a:schemeClr>
                </a:solidFill>
              </a:defRPr>
            </a:lvl4pPr>
            <a:lvl5pPr marL="3656686" indent="0">
              <a:buNone/>
              <a:defRPr sz="3199">
                <a:solidFill>
                  <a:schemeClr val="tx1">
                    <a:tint val="75000"/>
                  </a:schemeClr>
                </a:solidFill>
              </a:defRPr>
            </a:lvl5pPr>
            <a:lvl6pPr marL="4570857" indent="0">
              <a:buNone/>
              <a:defRPr sz="3199">
                <a:solidFill>
                  <a:schemeClr val="tx1">
                    <a:tint val="75000"/>
                  </a:schemeClr>
                </a:solidFill>
              </a:defRPr>
            </a:lvl6pPr>
            <a:lvl7pPr marL="5485028" indent="0">
              <a:buNone/>
              <a:defRPr sz="3199">
                <a:solidFill>
                  <a:schemeClr val="tx1">
                    <a:tint val="75000"/>
                  </a:schemeClr>
                </a:solidFill>
              </a:defRPr>
            </a:lvl7pPr>
            <a:lvl8pPr marL="6399200" indent="0">
              <a:buNone/>
              <a:defRPr sz="3199">
                <a:solidFill>
                  <a:schemeClr val="tx1">
                    <a:tint val="75000"/>
                  </a:schemeClr>
                </a:solidFill>
              </a:defRPr>
            </a:lvl8pPr>
            <a:lvl9pPr marL="7313371" indent="0">
              <a:buNone/>
              <a:defRPr sz="3199">
                <a:solidFill>
                  <a:schemeClr val="tx1">
                    <a:tint val="75000"/>
                  </a:schemeClr>
                </a:solidFill>
              </a:defRPr>
            </a:lvl9pPr>
          </a:lstStyle>
          <a:p>
            <a:r>
              <a:rPr lang="es-ES"/>
              <a:t>Haga clic para modificar los estilos de texto del patrón
Segundo nivel
Tercer nivel
Cuarto nivel
Quinto nivel</a:t>
            </a:r>
          </a:p>
        </p:txBody>
      </p:sp>
      <p:sp>
        <p:nvSpPr>
          <p:cNvPr id="4" name="Marcador de fecha 3">
            <a:extLst>
              <a:ext uri="{FF2B5EF4-FFF2-40B4-BE49-F238E27FC236}">
                <a16:creationId xmlns:a16="http://schemas.microsoft.com/office/drawing/2014/main" id="{11E340B3-90CB-704F-80E5-227A167F1B70}"/>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5" name="Marcador de pie de página 4">
            <a:extLst>
              <a:ext uri="{FF2B5EF4-FFF2-40B4-BE49-F238E27FC236}">
                <a16:creationId xmlns:a16="http://schemas.microsoft.com/office/drawing/2014/main" id="{634154AD-844E-924B-ADE9-F8174F82F310}"/>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B7F473B-D5A6-2F41-8516-5FFF5A197C18}"/>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33466538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078F1B-69B0-104B-95C1-227FE13F0B5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F5639D-C096-4B4C-BB07-D67B4898324D}"/>
              </a:ext>
            </a:extLst>
          </p:cNvPr>
          <p:cNvSpPr>
            <a:spLocks noGrp="1"/>
          </p:cNvSpPr>
          <p:nvPr>
            <p:ph sz="half" idx="1"/>
          </p:nvPr>
        </p:nvSpPr>
        <p:spPr>
          <a:xfrm>
            <a:off x="1675964" y="3651250"/>
            <a:ext cx="10360501" cy="8702676"/>
          </a:xfrm>
        </p:spPr>
        <p:txBody>
          <a:bodyPr/>
          <a:lstStyle/>
          <a:p>
            <a:r>
              <a:rPr lang="es-ES"/>
              <a:t>Haga clic para modificar los estilos de texto del patrón
Segundo nivel
Tercer nivel
Cuarto nivel
Quinto nivel</a:t>
            </a:r>
          </a:p>
        </p:txBody>
      </p:sp>
      <p:sp>
        <p:nvSpPr>
          <p:cNvPr id="4" name="Marcador de contenido 3">
            <a:extLst>
              <a:ext uri="{FF2B5EF4-FFF2-40B4-BE49-F238E27FC236}">
                <a16:creationId xmlns:a16="http://schemas.microsoft.com/office/drawing/2014/main" id="{502F9120-4009-4D42-9FC6-0FD85D9EA032}"/>
              </a:ext>
            </a:extLst>
          </p:cNvPr>
          <p:cNvSpPr>
            <a:spLocks noGrp="1"/>
          </p:cNvSpPr>
          <p:nvPr>
            <p:ph sz="half" idx="2"/>
          </p:nvPr>
        </p:nvSpPr>
        <p:spPr>
          <a:xfrm>
            <a:off x="12341185" y="3651250"/>
            <a:ext cx="10360501" cy="8702676"/>
          </a:xfrm>
        </p:spPr>
        <p:txBody>
          <a:bodyPr/>
          <a:lstStyle/>
          <a:p>
            <a:r>
              <a:rPr lang="es-ES"/>
              <a:t>Haga clic para modificar los estilos de texto del patrón
Segundo nivel
Tercer nivel
Cuarto nivel
Quinto nivel</a:t>
            </a:r>
          </a:p>
        </p:txBody>
      </p:sp>
      <p:sp>
        <p:nvSpPr>
          <p:cNvPr id="5" name="Marcador de fecha 4">
            <a:extLst>
              <a:ext uri="{FF2B5EF4-FFF2-40B4-BE49-F238E27FC236}">
                <a16:creationId xmlns:a16="http://schemas.microsoft.com/office/drawing/2014/main" id="{7BF724D1-174E-6146-8A05-79275C979EDD}"/>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6" name="Marcador de pie de página 5">
            <a:extLst>
              <a:ext uri="{FF2B5EF4-FFF2-40B4-BE49-F238E27FC236}">
                <a16:creationId xmlns:a16="http://schemas.microsoft.com/office/drawing/2014/main" id="{7B615854-F58D-8340-913A-B6B9A38127CD}"/>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2C1C6759-3C5D-E446-9C66-BF88D7BD8B88}"/>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12150281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8548AC-3E11-BA41-BA46-ED8C578EE471}"/>
              </a:ext>
            </a:extLst>
          </p:cNvPr>
          <p:cNvSpPr>
            <a:spLocks noGrp="1"/>
          </p:cNvSpPr>
          <p:nvPr>
            <p:ph type="title"/>
          </p:nvPr>
        </p:nvSpPr>
        <p:spPr>
          <a:xfrm>
            <a:off x="1679139" y="730251"/>
            <a:ext cx="21025723" cy="2651126"/>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354BE11-1794-F34B-B239-95156FA44DBD}"/>
              </a:ext>
            </a:extLst>
          </p:cNvPr>
          <p:cNvSpPr>
            <a:spLocks noGrp="1"/>
          </p:cNvSpPr>
          <p:nvPr>
            <p:ph type="body" idx="1"/>
          </p:nvPr>
        </p:nvSpPr>
        <p:spPr>
          <a:xfrm>
            <a:off x="1679139" y="3362326"/>
            <a:ext cx="10312888"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r>
              <a:rPr lang="es-ES"/>
              <a:t>Haga clic para modificar los estilos de texto del patrón
Segundo nivel
Tercer nivel
Cuarto nivel
Quinto nivel</a:t>
            </a:r>
          </a:p>
        </p:txBody>
      </p:sp>
      <p:sp>
        <p:nvSpPr>
          <p:cNvPr id="4" name="Marcador de contenido 3">
            <a:extLst>
              <a:ext uri="{FF2B5EF4-FFF2-40B4-BE49-F238E27FC236}">
                <a16:creationId xmlns:a16="http://schemas.microsoft.com/office/drawing/2014/main" id="{0BB41D90-7CEF-9D45-BF5E-38C16DBFD3B2}"/>
              </a:ext>
            </a:extLst>
          </p:cNvPr>
          <p:cNvSpPr>
            <a:spLocks noGrp="1"/>
          </p:cNvSpPr>
          <p:nvPr>
            <p:ph sz="half" idx="2"/>
          </p:nvPr>
        </p:nvSpPr>
        <p:spPr>
          <a:xfrm>
            <a:off x="1679139" y="5010150"/>
            <a:ext cx="10312888" cy="7369176"/>
          </a:xfrm>
        </p:spPr>
        <p:txBody>
          <a:bodyPr/>
          <a:lstStyle/>
          <a:p>
            <a:r>
              <a:rPr lang="es-ES"/>
              <a:t>Haga clic para modificar los estilos de texto del patrón
Segundo nivel
Tercer nivel
Cuarto nivel
Quinto nivel</a:t>
            </a:r>
          </a:p>
        </p:txBody>
      </p:sp>
      <p:sp>
        <p:nvSpPr>
          <p:cNvPr id="5" name="Marcador de texto 4">
            <a:extLst>
              <a:ext uri="{FF2B5EF4-FFF2-40B4-BE49-F238E27FC236}">
                <a16:creationId xmlns:a16="http://schemas.microsoft.com/office/drawing/2014/main" id="{D713F8B0-539E-CA4E-9BCC-C81FF0259817}"/>
              </a:ext>
            </a:extLst>
          </p:cNvPr>
          <p:cNvSpPr>
            <a:spLocks noGrp="1"/>
          </p:cNvSpPr>
          <p:nvPr>
            <p:ph type="body" sz="quarter" idx="3"/>
          </p:nvPr>
        </p:nvSpPr>
        <p:spPr>
          <a:xfrm>
            <a:off x="12341186" y="3362326"/>
            <a:ext cx="10363676" cy="1647824"/>
          </a:xfrm>
        </p:spPr>
        <p:txBody>
          <a:bodyPr anchor="b"/>
          <a:lstStyle>
            <a:lvl1pPr marL="0" indent="0">
              <a:buNone/>
              <a:defRPr sz="4799" b="1"/>
            </a:lvl1pPr>
            <a:lvl2pPr marL="914171" indent="0">
              <a:buNone/>
              <a:defRPr sz="3999" b="1"/>
            </a:lvl2pPr>
            <a:lvl3pPr marL="1828343" indent="0">
              <a:buNone/>
              <a:defRPr sz="3599" b="1"/>
            </a:lvl3pPr>
            <a:lvl4pPr marL="2742514" indent="0">
              <a:buNone/>
              <a:defRPr sz="3199" b="1"/>
            </a:lvl4pPr>
            <a:lvl5pPr marL="3656686" indent="0">
              <a:buNone/>
              <a:defRPr sz="3199" b="1"/>
            </a:lvl5pPr>
            <a:lvl6pPr marL="4570857" indent="0">
              <a:buNone/>
              <a:defRPr sz="3199" b="1"/>
            </a:lvl6pPr>
            <a:lvl7pPr marL="5485028" indent="0">
              <a:buNone/>
              <a:defRPr sz="3199" b="1"/>
            </a:lvl7pPr>
            <a:lvl8pPr marL="6399200" indent="0">
              <a:buNone/>
              <a:defRPr sz="3199" b="1"/>
            </a:lvl8pPr>
            <a:lvl9pPr marL="7313371" indent="0">
              <a:buNone/>
              <a:defRPr sz="3199" b="1"/>
            </a:lvl9pPr>
          </a:lstStyle>
          <a:p>
            <a:r>
              <a:rPr lang="es-ES"/>
              <a:t>Haga clic para modificar los estilos de texto del patrón
Segundo nivel
Tercer nivel
Cuarto nivel
Quinto nivel</a:t>
            </a:r>
          </a:p>
        </p:txBody>
      </p:sp>
      <p:sp>
        <p:nvSpPr>
          <p:cNvPr id="6" name="Marcador de contenido 5">
            <a:extLst>
              <a:ext uri="{FF2B5EF4-FFF2-40B4-BE49-F238E27FC236}">
                <a16:creationId xmlns:a16="http://schemas.microsoft.com/office/drawing/2014/main" id="{660508B9-E624-BB41-ADFE-774E55816B74}"/>
              </a:ext>
            </a:extLst>
          </p:cNvPr>
          <p:cNvSpPr>
            <a:spLocks noGrp="1"/>
          </p:cNvSpPr>
          <p:nvPr>
            <p:ph sz="quarter" idx="4"/>
          </p:nvPr>
        </p:nvSpPr>
        <p:spPr>
          <a:xfrm>
            <a:off x="12341186" y="5010150"/>
            <a:ext cx="10363676" cy="7369176"/>
          </a:xfrm>
        </p:spPr>
        <p:txBody>
          <a:bodyPr/>
          <a:lstStyle/>
          <a:p>
            <a:r>
              <a:rPr lang="es-ES"/>
              <a:t>Haga clic para modificar los estilos de texto del patrón
Segundo nivel
Tercer nivel
Cuarto nivel
Quinto nivel</a:t>
            </a:r>
          </a:p>
        </p:txBody>
      </p:sp>
      <p:sp>
        <p:nvSpPr>
          <p:cNvPr id="7" name="Marcador de fecha 6">
            <a:extLst>
              <a:ext uri="{FF2B5EF4-FFF2-40B4-BE49-F238E27FC236}">
                <a16:creationId xmlns:a16="http://schemas.microsoft.com/office/drawing/2014/main" id="{E3E6A106-DD1F-2F41-BFD8-BF10BDC447F7}"/>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8" name="Marcador de pie de página 7">
            <a:extLst>
              <a:ext uri="{FF2B5EF4-FFF2-40B4-BE49-F238E27FC236}">
                <a16:creationId xmlns:a16="http://schemas.microsoft.com/office/drawing/2014/main" id="{89E8EB45-DF7A-B240-9730-B5A0A0F27781}"/>
              </a:ext>
            </a:extLst>
          </p:cNvPr>
          <p:cNvSpPr>
            <a:spLocks noGrp="1"/>
          </p:cNvSpPr>
          <p:nvPr>
            <p:ph type="ftr" sz="quarter" idx="11"/>
          </p:nvPr>
        </p:nvSpPr>
        <p:spPr/>
        <p:txBody>
          <a:bodyPr/>
          <a:lstStyle/>
          <a:p>
            <a:endParaRPr lang="es-ES" dirty="0"/>
          </a:p>
        </p:txBody>
      </p:sp>
      <p:sp>
        <p:nvSpPr>
          <p:cNvPr id="9" name="Marcador de número de diapositiva 8">
            <a:extLst>
              <a:ext uri="{FF2B5EF4-FFF2-40B4-BE49-F238E27FC236}">
                <a16:creationId xmlns:a16="http://schemas.microsoft.com/office/drawing/2014/main" id="{B2D16AF9-0728-344E-89F8-1BB266F40ED8}"/>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36326808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9F5375-32F9-AE48-906E-27C8B5B3AFD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55ED197-E79C-A240-9D9D-01E8EFB7C3EB}"/>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4" name="Marcador de pie de página 3">
            <a:extLst>
              <a:ext uri="{FF2B5EF4-FFF2-40B4-BE49-F238E27FC236}">
                <a16:creationId xmlns:a16="http://schemas.microsoft.com/office/drawing/2014/main" id="{B27F5085-EEFA-1F45-BB5B-67FB16A57AC4}"/>
              </a:ext>
            </a:extLst>
          </p:cNvPr>
          <p:cNvSpPr>
            <a:spLocks noGrp="1"/>
          </p:cNvSpPr>
          <p:nvPr>
            <p:ph type="ftr" sz="quarter" idx="11"/>
          </p:nvPr>
        </p:nvSpPr>
        <p:spPr/>
        <p:txBody>
          <a:bodyPr/>
          <a:lstStyle/>
          <a:p>
            <a:endParaRPr lang="es-ES" dirty="0"/>
          </a:p>
        </p:txBody>
      </p:sp>
      <p:sp>
        <p:nvSpPr>
          <p:cNvPr id="5" name="Marcador de número de diapositiva 4">
            <a:extLst>
              <a:ext uri="{FF2B5EF4-FFF2-40B4-BE49-F238E27FC236}">
                <a16:creationId xmlns:a16="http://schemas.microsoft.com/office/drawing/2014/main" id="{BD60EBE4-395E-DD4D-9E7C-F106B3F73DFE}"/>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42033399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CD3CC9-87D6-2546-9A2E-47FDC359E998}"/>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3" name="Marcador de pie de página 2">
            <a:extLst>
              <a:ext uri="{FF2B5EF4-FFF2-40B4-BE49-F238E27FC236}">
                <a16:creationId xmlns:a16="http://schemas.microsoft.com/office/drawing/2014/main" id="{ABA72ACE-9E03-5C45-82A6-DF723D413471}"/>
              </a:ext>
            </a:extLst>
          </p:cNvPr>
          <p:cNvSpPr>
            <a:spLocks noGrp="1"/>
          </p:cNvSpPr>
          <p:nvPr>
            <p:ph type="ftr" sz="quarter" idx="11"/>
          </p:nvPr>
        </p:nvSpPr>
        <p:spPr/>
        <p:txBody>
          <a:bodyPr/>
          <a:lstStyle/>
          <a:p>
            <a:endParaRPr lang="es-ES" dirty="0"/>
          </a:p>
        </p:txBody>
      </p:sp>
      <p:sp>
        <p:nvSpPr>
          <p:cNvPr id="4" name="Marcador de número de diapositiva 3">
            <a:extLst>
              <a:ext uri="{FF2B5EF4-FFF2-40B4-BE49-F238E27FC236}">
                <a16:creationId xmlns:a16="http://schemas.microsoft.com/office/drawing/2014/main" id="{98E43534-43B7-064A-A33C-E692CF0F3563}"/>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3922090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ÍTULO 1">
    <p:spTree>
      <p:nvGrpSpPr>
        <p:cNvPr id="1" name=""/>
        <p:cNvGrpSpPr/>
        <p:nvPr/>
      </p:nvGrpSpPr>
      <p:grpSpPr>
        <a:xfrm>
          <a:off x="0" y="0"/>
          <a:ext cx="0" cy="0"/>
          <a:chOff x="0" y="0"/>
          <a:chExt cx="0" cy="0"/>
        </a:xfrm>
      </p:grpSpPr>
      <p:sp>
        <p:nvSpPr>
          <p:cNvPr id="7" name="Marcador de texto 4"/>
          <p:cNvSpPr>
            <a:spLocks noGrp="1"/>
          </p:cNvSpPr>
          <p:nvPr>
            <p:ph type="body" sz="quarter" idx="62" hasCustomPrompt="1"/>
          </p:nvPr>
        </p:nvSpPr>
        <p:spPr>
          <a:xfrm>
            <a:off x="3310948" y="754563"/>
            <a:ext cx="7719782" cy="1084263"/>
          </a:xfrm>
          <a:prstGeom prst="rect">
            <a:avLst/>
          </a:prstGeom>
        </p:spPr>
        <p:txBody>
          <a:bodyPr anchor="t"/>
          <a:lstStyle>
            <a:lvl1pPr marL="0" indent="0">
              <a:buNone/>
              <a:defRPr sz="8000">
                <a:solidFill>
                  <a:schemeClr val="bg1"/>
                </a:solidFill>
                <a:latin typeface="Frutiger LT Std 87 ExtraBlk Cn" panose="020B0906030504030204" pitchFamily="34" charset="0"/>
              </a:defRPr>
            </a:lvl1pPr>
          </a:lstStyle>
          <a:p>
            <a:pPr lvl="0"/>
            <a:r>
              <a:rPr lang="es-ES" dirty="0"/>
              <a:t>SUBTITULO 1.1</a:t>
            </a:r>
          </a:p>
        </p:txBody>
      </p:sp>
      <p:sp>
        <p:nvSpPr>
          <p:cNvPr id="6" name="Marcador de texto 4"/>
          <p:cNvSpPr>
            <a:spLocks noGrp="1"/>
          </p:cNvSpPr>
          <p:nvPr>
            <p:ph type="body" sz="quarter" idx="63" hasCustomPrompt="1"/>
          </p:nvPr>
        </p:nvSpPr>
        <p:spPr>
          <a:xfrm>
            <a:off x="15012988" y="0"/>
            <a:ext cx="9364662" cy="1084263"/>
          </a:xfrm>
          <a:prstGeom prst="rect">
            <a:avLst/>
          </a:prstGeom>
        </p:spPr>
        <p:txBody>
          <a:bodyPr anchor="b"/>
          <a:lstStyle>
            <a:lvl1pPr marL="0" indent="0" algn="r">
              <a:buNone/>
              <a:defRPr sz="6600">
                <a:solidFill>
                  <a:srgbClr val="009881"/>
                </a:solidFill>
                <a:latin typeface="Frutiger LT Std 87 ExtraBlk Cn" panose="020B0906030504030204" pitchFamily="34" charset="0"/>
              </a:defRPr>
            </a:lvl1pPr>
          </a:lstStyle>
          <a:p>
            <a:pPr lvl="0"/>
            <a:r>
              <a:rPr lang="es-ES" dirty="0"/>
              <a:t>TÍTULO</a:t>
            </a:r>
          </a:p>
        </p:txBody>
      </p:sp>
      <p:sp>
        <p:nvSpPr>
          <p:cNvPr id="9" name="Marcador de texto 2"/>
          <p:cNvSpPr>
            <a:spLocks noGrp="1"/>
          </p:cNvSpPr>
          <p:nvPr>
            <p:ph type="body" sz="quarter" idx="61"/>
          </p:nvPr>
        </p:nvSpPr>
        <p:spPr>
          <a:xfrm>
            <a:off x="4058653" y="2381250"/>
            <a:ext cx="15500529" cy="9239250"/>
          </a:xfrm>
          <a:prstGeom prst="rect">
            <a:avLst/>
          </a:prstGeom>
        </p:spPr>
        <p:txBody>
          <a:bodyPr/>
          <a:lstStyle>
            <a:lvl1pPr marL="457109" indent="-457109">
              <a:buFontTx/>
              <a:buBlip>
                <a:blip r:embed="rId2"/>
              </a:buBlip>
              <a:defRPr sz="3600" b="1">
                <a:solidFill>
                  <a:srgbClr val="4F311F"/>
                </a:solidFill>
                <a:latin typeface="Frutiger LT Std 55 Roman" panose="020B0602020204020204" pitchFamily="34" charset="0"/>
              </a:defRPr>
            </a:lvl1pPr>
            <a:lvl2pPr marL="1371326" indent="-457109">
              <a:buFontTx/>
              <a:buBlip>
                <a:blip r:embed="rId3"/>
              </a:buBlip>
              <a:defRPr sz="3600">
                <a:solidFill>
                  <a:srgbClr val="4F311F"/>
                </a:solidFill>
                <a:latin typeface="Frutiger LT Std 55 Roman" panose="020B0602020204020204" pitchFamily="34" charset="0"/>
              </a:defRPr>
            </a:lvl2pPr>
            <a:lvl3pPr marL="2285543" indent="-457109">
              <a:buFontTx/>
              <a:buBlip>
                <a:blip r:embed="rId4"/>
              </a:buBlip>
              <a:defRPr sz="3600">
                <a:solidFill>
                  <a:srgbClr val="4F311F"/>
                </a:solidFill>
                <a:latin typeface="Frutiger LT Std 55 Roman" panose="020B0602020204020204" pitchFamily="34" charset="0"/>
              </a:defRPr>
            </a:lvl3pPr>
            <a:lvl4pPr marL="2742651" indent="0">
              <a:buFontTx/>
              <a:buNone/>
              <a:defRPr sz="3600">
                <a:solidFill>
                  <a:srgbClr val="4F311F"/>
                </a:solidFill>
                <a:latin typeface="Frutiger LT Std 55 Roman" panose="020B0602020204020204" pitchFamily="34" charset="0"/>
              </a:defRPr>
            </a:lvl4pPr>
            <a:lvl5pPr marL="3656868" indent="0">
              <a:buFontTx/>
              <a:buNone/>
              <a:defRPr>
                <a:solidFill>
                  <a:srgbClr val="000000"/>
                </a:solidFill>
                <a:latin typeface="Frutiger LT Std 55 Roman" panose="020B0602020204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p:txBody>
      </p:sp>
    </p:spTree>
    <p:extLst>
      <p:ext uri="{BB962C8B-B14F-4D97-AF65-F5344CB8AC3E}">
        <p14:creationId xmlns:p14="http://schemas.microsoft.com/office/powerpoint/2010/main" val="11763750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D40A9-D909-8847-A121-E8A34F4C9608}"/>
              </a:ext>
            </a:extLst>
          </p:cNvPr>
          <p:cNvSpPr>
            <a:spLocks noGrp="1"/>
          </p:cNvSpPr>
          <p:nvPr>
            <p:ph type="title"/>
          </p:nvPr>
        </p:nvSpPr>
        <p:spPr>
          <a:xfrm>
            <a:off x="1679140" y="914400"/>
            <a:ext cx="7862426" cy="3200400"/>
          </a:xfrm>
        </p:spPr>
        <p:txBody>
          <a:bodyPr anchor="b"/>
          <a:lstStyle>
            <a:lvl1pPr>
              <a:defRPr sz="6398"/>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4294EF-05EE-444E-A9B9-7485868DA93C}"/>
              </a:ext>
            </a:extLst>
          </p:cNvPr>
          <p:cNvSpPr>
            <a:spLocks noGrp="1"/>
          </p:cNvSpPr>
          <p:nvPr>
            <p:ph idx="1"/>
          </p:nvPr>
        </p:nvSpPr>
        <p:spPr>
          <a:xfrm>
            <a:off x="10363677" y="1974851"/>
            <a:ext cx="12341185" cy="9747250"/>
          </a:xfrm>
        </p:spPr>
        <p:txBody>
          <a:bodyPr/>
          <a:lstStyle>
            <a:lvl1pPr>
              <a:defRPr sz="6398"/>
            </a:lvl1pPr>
            <a:lvl2pPr>
              <a:defRPr sz="5599"/>
            </a:lvl2pPr>
            <a:lvl3pPr>
              <a:defRPr sz="4799"/>
            </a:lvl3pPr>
            <a:lvl4pPr>
              <a:defRPr sz="3999"/>
            </a:lvl4pPr>
            <a:lvl5pPr>
              <a:defRPr sz="3999"/>
            </a:lvl5pPr>
            <a:lvl6pPr>
              <a:defRPr sz="3999"/>
            </a:lvl6pPr>
            <a:lvl7pPr>
              <a:defRPr sz="3999"/>
            </a:lvl7pPr>
            <a:lvl8pPr>
              <a:defRPr sz="3999"/>
            </a:lvl8pPr>
            <a:lvl9pPr>
              <a:defRPr sz="3999"/>
            </a:lvl9pPr>
          </a:lstStyle>
          <a:p>
            <a:r>
              <a:rPr lang="es-ES"/>
              <a:t>Haga clic para modificar los estilos de texto del patrón
Segundo nivel
Tercer nivel
Cuarto nivel
Quinto nivel</a:t>
            </a:r>
          </a:p>
        </p:txBody>
      </p:sp>
      <p:sp>
        <p:nvSpPr>
          <p:cNvPr id="4" name="Marcador de texto 3">
            <a:extLst>
              <a:ext uri="{FF2B5EF4-FFF2-40B4-BE49-F238E27FC236}">
                <a16:creationId xmlns:a16="http://schemas.microsoft.com/office/drawing/2014/main" id="{EE88B379-9CB3-7E43-A713-62F18B343FFB}"/>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r>
              <a:rPr lang="es-ES"/>
              <a:t>Haga clic para modificar los estilos de texto del patrón
Segundo nivel
Tercer nivel
Cuarto nivel
Quinto nivel</a:t>
            </a:r>
          </a:p>
        </p:txBody>
      </p:sp>
      <p:sp>
        <p:nvSpPr>
          <p:cNvPr id="5" name="Marcador de fecha 4">
            <a:extLst>
              <a:ext uri="{FF2B5EF4-FFF2-40B4-BE49-F238E27FC236}">
                <a16:creationId xmlns:a16="http://schemas.microsoft.com/office/drawing/2014/main" id="{F03CDBFF-8F4B-3D48-AE29-B929D601C0A1}"/>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6" name="Marcador de pie de página 5">
            <a:extLst>
              <a:ext uri="{FF2B5EF4-FFF2-40B4-BE49-F238E27FC236}">
                <a16:creationId xmlns:a16="http://schemas.microsoft.com/office/drawing/2014/main" id="{90ED2351-E515-364C-A740-4EB229950253}"/>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5679A92A-0E44-4643-874E-8CE0544E51F7}"/>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33697033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D2CE83-279F-724E-AFCC-366471707E1B}"/>
              </a:ext>
            </a:extLst>
          </p:cNvPr>
          <p:cNvSpPr>
            <a:spLocks noGrp="1"/>
          </p:cNvSpPr>
          <p:nvPr>
            <p:ph type="title"/>
          </p:nvPr>
        </p:nvSpPr>
        <p:spPr>
          <a:xfrm>
            <a:off x="1679140" y="914400"/>
            <a:ext cx="7862426" cy="3200400"/>
          </a:xfrm>
        </p:spPr>
        <p:txBody>
          <a:bodyPr anchor="b"/>
          <a:lstStyle>
            <a:lvl1pPr>
              <a:defRPr sz="6398"/>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CDE568B-0AEB-4049-B4CC-7FACB6712A54}"/>
              </a:ext>
            </a:extLst>
          </p:cNvPr>
          <p:cNvSpPr>
            <a:spLocks noGrp="1"/>
          </p:cNvSpPr>
          <p:nvPr>
            <p:ph type="pic" idx="1"/>
          </p:nvPr>
        </p:nvSpPr>
        <p:spPr>
          <a:xfrm>
            <a:off x="10363677" y="1974851"/>
            <a:ext cx="12341185" cy="9747250"/>
          </a:xfrm>
        </p:spPr>
        <p:txBody>
          <a:bodyPr/>
          <a:lstStyle>
            <a:lvl1pPr marL="0" indent="0">
              <a:buNone/>
              <a:defRPr sz="6398"/>
            </a:lvl1pPr>
            <a:lvl2pPr marL="914171" indent="0">
              <a:buNone/>
              <a:defRPr sz="5599"/>
            </a:lvl2pPr>
            <a:lvl3pPr marL="1828343" indent="0">
              <a:buNone/>
              <a:defRPr sz="4799"/>
            </a:lvl3pPr>
            <a:lvl4pPr marL="2742514" indent="0">
              <a:buNone/>
              <a:defRPr sz="3999"/>
            </a:lvl4pPr>
            <a:lvl5pPr marL="3656686" indent="0">
              <a:buNone/>
              <a:defRPr sz="3999"/>
            </a:lvl5pPr>
            <a:lvl6pPr marL="4570857" indent="0">
              <a:buNone/>
              <a:defRPr sz="3999"/>
            </a:lvl6pPr>
            <a:lvl7pPr marL="5485028" indent="0">
              <a:buNone/>
              <a:defRPr sz="3999"/>
            </a:lvl7pPr>
            <a:lvl8pPr marL="6399200" indent="0">
              <a:buNone/>
              <a:defRPr sz="3999"/>
            </a:lvl8pPr>
            <a:lvl9pPr marL="7313371" indent="0">
              <a:buNone/>
              <a:defRPr sz="3999"/>
            </a:lvl9pPr>
          </a:lstStyle>
          <a:p>
            <a:endParaRPr lang="es-ES" dirty="0"/>
          </a:p>
        </p:txBody>
      </p:sp>
      <p:sp>
        <p:nvSpPr>
          <p:cNvPr id="4" name="Marcador de texto 3">
            <a:extLst>
              <a:ext uri="{FF2B5EF4-FFF2-40B4-BE49-F238E27FC236}">
                <a16:creationId xmlns:a16="http://schemas.microsoft.com/office/drawing/2014/main" id="{F9C0A45A-EDCD-3547-AD82-552A0291DF29}"/>
              </a:ext>
            </a:extLst>
          </p:cNvPr>
          <p:cNvSpPr>
            <a:spLocks noGrp="1"/>
          </p:cNvSpPr>
          <p:nvPr>
            <p:ph type="body" sz="half" idx="2"/>
          </p:nvPr>
        </p:nvSpPr>
        <p:spPr>
          <a:xfrm>
            <a:off x="1679140" y="4114800"/>
            <a:ext cx="7862426" cy="7623176"/>
          </a:xfrm>
        </p:spPr>
        <p:txBody>
          <a:bodyPr/>
          <a:lstStyle>
            <a:lvl1pPr marL="0" indent="0">
              <a:buNone/>
              <a:defRPr sz="3199"/>
            </a:lvl1pPr>
            <a:lvl2pPr marL="914171" indent="0">
              <a:buNone/>
              <a:defRPr sz="2799"/>
            </a:lvl2pPr>
            <a:lvl3pPr marL="1828343" indent="0">
              <a:buNone/>
              <a:defRPr sz="2399"/>
            </a:lvl3pPr>
            <a:lvl4pPr marL="2742514" indent="0">
              <a:buNone/>
              <a:defRPr sz="2000"/>
            </a:lvl4pPr>
            <a:lvl5pPr marL="3656686" indent="0">
              <a:buNone/>
              <a:defRPr sz="2000"/>
            </a:lvl5pPr>
            <a:lvl6pPr marL="4570857" indent="0">
              <a:buNone/>
              <a:defRPr sz="2000"/>
            </a:lvl6pPr>
            <a:lvl7pPr marL="5485028" indent="0">
              <a:buNone/>
              <a:defRPr sz="2000"/>
            </a:lvl7pPr>
            <a:lvl8pPr marL="6399200" indent="0">
              <a:buNone/>
              <a:defRPr sz="2000"/>
            </a:lvl8pPr>
            <a:lvl9pPr marL="7313371" indent="0">
              <a:buNone/>
              <a:defRPr sz="2000"/>
            </a:lvl9pPr>
          </a:lstStyle>
          <a:p>
            <a:r>
              <a:rPr lang="es-ES"/>
              <a:t>Haga clic para modificar los estilos de texto del patrón
Segundo nivel
Tercer nivel
Cuarto nivel
Quinto nivel</a:t>
            </a:r>
          </a:p>
        </p:txBody>
      </p:sp>
      <p:sp>
        <p:nvSpPr>
          <p:cNvPr id="5" name="Marcador de fecha 4">
            <a:extLst>
              <a:ext uri="{FF2B5EF4-FFF2-40B4-BE49-F238E27FC236}">
                <a16:creationId xmlns:a16="http://schemas.microsoft.com/office/drawing/2014/main" id="{26A30F87-0EEE-324C-AFB5-FC54A9684D29}"/>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6" name="Marcador de pie de página 5">
            <a:extLst>
              <a:ext uri="{FF2B5EF4-FFF2-40B4-BE49-F238E27FC236}">
                <a16:creationId xmlns:a16="http://schemas.microsoft.com/office/drawing/2014/main" id="{8FD9B019-2A17-0E4F-8E98-89531FD2FC6F}"/>
              </a:ext>
            </a:extLst>
          </p:cNvPr>
          <p:cNvSpPr>
            <a:spLocks noGrp="1"/>
          </p:cNvSpPr>
          <p:nvPr>
            <p:ph type="ftr" sz="quarter" idx="11"/>
          </p:nvPr>
        </p:nvSpPr>
        <p:spPr/>
        <p:txBody>
          <a:bodyPr/>
          <a:lstStyle/>
          <a:p>
            <a:endParaRPr lang="es-ES" dirty="0"/>
          </a:p>
        </p:txBody>
      </p:sp>
      <p:sp>
        <p:nvSpPr>
          <p:cNvPr id="7" name="Marcador de número de diapositiva 6">
            <a:extLst>
              <a:ext uri="{FF2B5EF4-FFF2-40B4-BE49-F238E27FC236}">
                <a16:creationId xmlns:a16="http://schemas.microsoft.com/office/drawing/2014/main" id="{77047F41-BACB-8843-8DF2-74D3E4455AA7}"/>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3508320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3B9072-D03C-2949-B68C-EE50EE9367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B95C31-D8FB-5F40-AF5B-E70FA8B64EBB}"/>
              </a:ext>
            </a:extLst>
          </p:cNvPr>
          <p:cNvSpPr>
            <a:spLocks noGrp="1"/>
          </p:cNvSpPr>
          <p:nvPr>
            <p:ph type="body" orient="vert" idx="1"/>
          </p:nvPr>
        </p:nvSpPr>
        <p:spPr/>
        <p:txBody>
          <a:bodyPr vert="eaVert"/>
          <a:lstStyle/>
          <a:p>
            <a:r>
              <a:rPr lang="es-ES"/>
              <a:t>Haga clic para modificar los estilos de texto del patrón
Segundo nivel
Tercer nivel
Cuarto nivel
Quinto nivel</a:t>
            </a:r>
          </a:p>
        </p:txBody>
      </p:sp>
      <p:sp>
        <p:nvSpPr>
          <p:cNvPr id="4" name="Marcador de fecha 3">
            <a:extLst>
              <a:ext uri="{FF2B5EF4-FFF2-40B4-BE49-F238E27FC236}">
                <a16:creationId xmlns:a16="http://schemas.microsoft.com/office/drawing/2014/main" id="{8D32FD3E-5651-2749-BF6D-F0E26861FC1A}"/>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5" name="Marcador de pie de página 4">
            <a:extLst>
              <a:ext uri="{FF2B5EF4-FFF2-40B4-BE49-F238E27FC236}">
                <a16:creationId xmlns:a16="http://schemas.microsoft.com/office/drawing/2014/main" id="{631E9084-9DD6-E74E-B57D-0B31A1BC4249}"/>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3EF97E2B-A08B-9F49-89B3-2ED0B8CC9FB4}"/>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37223724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5FD81-261E-2E47-8FB1-9607A5AC738A}"/>
              </a:ext>
            </a:extLst>
          </p:cNvPr>
          <p:cNvSpPr>
            <a:spLocks noGrp="1"/>
          </p:cNvSpPr>
          <p:nvPr>
            <p:ph type="title" orient="vert"/>
          </p:nvPr>
        </p:nvSpPr>
        <p:spPr>
          <a:xfrm>
            <a:off x="17445256" y="730250"/>
            <a:ext cx="5256431" cy="11623676"/>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B96F02B-8B4B-414C-B678-236684C71186}"/>
              </a:ext>
            </a:extLst>
          </p:cNvPr>
          <p:cNvSpPr>
            <a:spLocks noGrp="1"/>
          </p:cNvSpPr>
          <p:nvPr>
            <p:ph type="body" orient="vert" idx="1"/>
          </p:nvPr>
        </p:nvSpPr>
        <p:spPr>
          <a:xfrm>
            <a:off x="1675963" y="730250"/>
            <a:ext cx="15464572" cy="11623676"/>
          </a:xfrm>
        </p:spPr>
        <p:txBody>
          <a:bodyPr vert="eaVert"/>
          <a:lstStyle/>
          <a:p>
            <a:r>
              <a:rPr lang="es-ES"/>
              <a:t>Haga clic para modificar los estilos de texto del patrón
Segundo nivel
Tercer nivel
Cuarto nivel
Quinto nivel</a:t>
            </a:r>
          </a:p>
        </p:txBody>
      </p:sp>
      <p:sp>
        <p:nvSpPr>
          <p:cNvPr id="4" name="Marcador de fecha 3">
            <a:extLst>
              <a:ext uri="{FF2B5EF4-FFF2-40B4-BE49-F238E27FC236}">
                <a16:creationId xmlns:a16="http://schemas.microsoft.com/office/drawing/2014/main" id="{7699AD9C-FE09-BC4C-ADEA-272B6487E467}"/>
              </a:ext>
            </a:extLst>
          </p:cNvPr>
          <p:cNvSpPr>
            <a:spLocks noGrp="1"/>
          </p:cNvSpPr>
          <p:nvPr>
            <p:ph type="dt" sz="half" idx="10"/>
          </p:nvPr>
        </p:nvSpPr>
        <p:spPr/>
        <p:txBody>
          <a:bodyPr/>
          <a:lstStyle/>
          <a:p>
            <a:fld id="{CEAC5792-A3CD-1C4F-AE41-DDD0CC4CEB7C}" type="datetimeFigureOut">
              <a:rPr lang="es-ES" smtClean="0"/>
              <a:t>11/03/2021</a:t>
            </a:fld>
            <a:endParaRPr lang="es-ES" dirty="0"/>
          </a:p>
        </p:txBody>
      </p:sp>
      <p:sp>
        <p:nvSpPr>
          <p:cNvPr id="5" name="Marcador de pie de página 4">
            <a:extLst>
              <a:ext uri="{FF2B5EF4-FFF2-40B4-BE49-F238E27FC236}">
                <a16:creationId xmlns:a16="http://schemas.microsoft.com/office/drawing/2014/main" id="{AF3BA800-1C62-364C-B868-2817649AA91D}"/>
              </a:ext>
            </a:extLst>
          </p:cNvPr>
          <p:cNvSpPr>
            <a:spLocks noGrp="1"/>
          </p:cNvSpPr>
          <p:nvPr>
            <p:ph type="ftr" sz="quarter" idx="11"/>
          </p:nvPr>
        </p:nvSpPr>
        <p:spPr/>
        <p:txBody>
          <a:bodyPr/>
          <a:lstStyle/>
          <a:p>
            <a:endParaRPr lang="es-ES" dirty="0"/>
          </a:p>
        </p:txBody>
      </p:sp>
      <p:sp>
        <p:nvSpPr>
          <p:cNvPr id="6" name="Marcador de número de diapositiva 5">
            <a:extLst>
              <a:ext uri="{FF2B5EF4-FFF2-40B4-BE49-F238E27FC236}">
                <a16:creationId xmlns:a16="http://schemas.microsoft.com/office/drawing/2014/main" id="{9FC94940-74FD-0849-A262-937BB206F026}"/>
              </a:ext>
            </a:extLst>
          </p:cNvPr>
          <p:cNvSpPr>
            <a:spLocks noGrp="1"/>
          </p:cNvSpPr>
          <p:nvPr>
            <p:ph type="sldNum" sz="quarter" idx="12"/>
          </p:nvPr>
        </p:nvSpPr>
        <p:spPr/>
        <p:txBody>
          <a:bodyPr/>
          <a:lstStyle/>
          <a:p>
            <a:fld id="{4389B5E0-58D9-B84A-A673-95E82D1BC174}" type="slidenum">
              <a:rPr lang="es-ES" smtClean="0"/>
              <a:t>‹Nº›</a:t>
            </a:fld>
            <a:endParaRPr lang="es-ES" dirty="0"/>
          </a:p>
        </p:txBody>
      </p:sp>
    </p:spTree>
    <p:extLst>
      <p:ext uri="{BB962C8B-B14F-4D97-AF65-F5344CB8AC3E}">
        <p14:creationId xmlns:p14="http://schemas.microsoft.com/office/powerpoint/2010/main" val="115286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9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TÍTULO 2">
    <p:spTree>
      <p:nvGrpSpPr>
        <p:cNvPr id="1" name=""/>
        <p:cNvGrpSpPr/>
        <p:nvPr/>
      </p:nvGrpSpPr>
      <p:grpSpPr>
        <a:xfrm>
          <a:off x="0" y="0"/>
          <a:ext cx="0" cy="0"/>
          <a:chOff x="0" y="0"/>
          <a:chExt cx="0" cy="0"/>
        </a:xfrm>
      </p:grpSpPr>
      <p:sp>
        <p:nvSpPr>
          <p:cNvPr id="9" name="Marcador de texto 2"/>
          <p:cNvSpPr>
            <a:spLocks noGrp="1"/>
          </p:cNvSpPr>
          <p:nvPr>
            <p:ph type="body" sz="quarter" idx="61"/>
          </p:nvPr>
        </p:nvSpPr>
        <p:spPr>
          <a:xfrm>
            <a:off x="4058653" y="2381250"/>
            <a:ext cx="15500529" cy="9239250"/>
          </a:xfrm>
          <a:prstGeom prst="rect">
            <a:avLst/>
          </a:prstGeom>
        </p:spPr>
        <p:txBody>
          <a:bodyPr/>
          <a:lstStyle>
            <a:lvl1pPr marL="457109" indent="-457109">
              <a:buFontTx/>
              <a:buBlip>
                <a:blip r:embed="rId2"/>
              </a:buBlip>
              <a:defRPr sz="3600" b="1">
                <a:solidFill>
                  <a:srgbClr val="4F311F"/>
                </a:solidFill>
                <a:latin typeface="Frutiger LT Std 55 Roman" panose="020B0602020204020204" pitchFamily="34" charset="0"/>
              </a:defRPr>
            </a:lvl1pPr>
            <a:lvl2pPr marL="1371326" indent="-457109">
              <a:buFontTx/>
              <a:buBlip>
                <a:blip r:embed="rId3"/>
              </a:buBlip>
              <a:defRPr sz="3600">
                <a:solidFill>
                  <a:srgbClr val="4F311F"/>
                </a:solidFill>
                <a:latin typeface="Frutiger LT Std 55 Roman" panose="020B0602020204020204" pitchFamily="34" charset="0"/>
              </a:defRPr>
            </a:lvl2pPr>
            <a:lvl3pPr marL="2285543" indent="-457109">
              <a:buFontTx/>
              <a:buBlip>
                <a:blip r:embed="rId4"/>
              </a:buBlip>
              <a:defRPr sz="3600">
                <a:solidFill>
                  <a:srgbClr val="4F311F"/>
                </a:solidFill>
                <a:latin typeface="Frutiger LT Std 55 Roman" panose="020B0602020204020204" pitchFamily="34" charset="0"/>
              </a:defRPr>
            </a:lvl3pPr>
            <a:lvl4pPr marL="2742651" indent="0">
              <a:buFontTx/>
              <a:buNone/>
              <a:defRPr sz="3600">
                <a:solidFill>
                  <a:srgbClr val="4F311F"/>
                </a:solidFill>
                <a:latin typeface="Frutiger LT Std 55 Roman" panose="020B0602020204020204" pitchFamily="34" charset="0"/>
              </a:defRPr>
            </a:lvl4pPr>
            <a:lvl5pPr marL="3656868" indent="0">
              <a:buFontTx/>
              <a:buNone/>
              <a:defRPr>
                <a:solidFill>
                  <a:srgbClr val="000000"/>
                </a:solidFill>
                <a:latin typeface="Frutiger LT Std 55 Roman" panose="020B0602020204020204" pitchFamily="34" charset="0"/>
              </a:defRPr>
            </a:lvl5pPr>
          </a:lstStyle>
          <a:p>
            <a:pPr lvl="0"/>
            <a:r>
              <a:rPr lang="es-ES" dirty="0"/>
              <a:t>Haga clic para modificar el estilo de texto del patrón</a:t>
            </a:r>
          </a:p>
          <a:p>
            <a:pPr lvl="1"/>
            <a:r>
              <a:rPr lang="es-ES" dirty="0"/>
              <a:t>Segundo nivel</a:t>
            </a:r>
          </a:p>
          <a:p>
            <a:pPr lvl="2"/>
            <a:r>
              <a:rPr lang="es-ES" dirty="0"/>
              <a:t>Tercer nivel</a:t>
            </a:r>
          </a:p>
        </p:txBody>
      </p:sp>
      <p:sp>
        <p:nvSpPr>
          <p:cNvPr id="14" name="Marcador de texto 2"/>
          <p:cNvSpPr>
            <a:spLocks noGrp="1"/>
          </p:cNvSpPr>
          <p:nvPr>
            <p:ph type="body" sz="quarter" idx="63" hasCustomPrompt="1"/>
          </p:nvPr>
        </p:nvSpPr>
        <p:spPr>
          <a:xfrm>
            <a:off x="19721512" y="991893"/>
            <a:ext cx="4656138" cy="609601"/>
          </a:xfrm>
          <a:prstGeom prst="rect">
            <a:avLst/>
          </a:prstGeom>
        </p:spPr>
        <p:txBody>
          <a:bodyPr/>
          <a:lstStyle>
            <a:lvl1pPr marL="0" indent="0" algn="r">
              <a:buNone/>
              <a:defRPr sz="4000">
                <a:solidFill>
                  <a:srgbClr val="009881"/>
                </a:solidFill>
                <a:latin typeface="Frutiger LT Std 87 ExtraBlk Cn" panose="020B0906030504030204" pitchFamily="34" charset="0"/>
              </a:defRPr>
            </a:lvl1pPr>
          </a:lstStyle>
          <a:p>
            <a:pPr lvl="0"/>
            <a:r>
              <a:rPr lang="es-ES" dirty="0"/>
              <a:t>SUBTITULO 1.1</a:t>
            </a:r>
          </a:p>
        </p:txBody>
      </p:sp>
      <p:sp>
        <p:nvSpPr>
          <p:cNvPr id="8" name="Marcador de texto 4"/>
          <p:cNvSpPr>
            <a:spLocks noGrp="1"/>
          </p:cNvSpPr>
          <p:nvPr>
            <p:ph type="body" sz="quarter" idx="62" hasCustomPrompt="1"/>
          </p:nvPr>
        </p:nvSpPr>
        <p:spPr>
          <a:xfrm>
            <a:off x="3310948" y="754563"/>
            <a:ext cx="7719782" cy="1084263"/>
          </a:xfrm>
          <a:prstGeom prst="rect">
            <a:avLst/>
          </a:prstGeom>
        </p:spPr>
        <p:txBody>
          <a:bodyPr anchor="t"/>
          <a:lstStyle>
            <a:lvl1pPr marL="0" indent="0">
              <a:buNone/>
              <a:defRPr sz="8000">
                <a:solidFill>
                  <a:schemeClr val="bg1"/>
                </a:solidFill>
                <a:latin typeface="Frutiger LT Std 87 ExtraBlk Cn" panose="020B0906030504030204" pitchFamily="34" charset="0"/>
              </a:defRPr>
            </a:lvl1pPr>
          </a:lstStyle>
          <a:p>
            <a:pPr lvl="0"/>
            <a:r>
              <a:rPr lang="es-ES" dirty="0"/>
              <a:t>SUBTITULO 1.2</a:t>
            </a:r>
          </a:p>
        </p:txBody>
      </p:sp>
      <p:sp>
        <p:nvSpPr>
          <p:cNvPr id="11" name="Marcador de texto 4"/>
          <p:cNvSpPr>
            <a:spLocks noGrp="1"/>
          </p:cNvSpPr>
          <p:nvPr>
            <p:ph type="body" sz="quarter" idx="64" hasCustomPrompt="1"/>
          </p:nvPr>
        </p:nvSpPr>
        <p:spPr>
          <a:xfrm>
            <a:off x="15012988" y="0"/>
            <a:ext cx="9364662" cy="1084263"/>
          </a:xfrm>
          <a:prstGeom prst="rect">
            <a:avLst/>
          </a:prstGeom>
        </p:spPr>
        <p:txBody>
          <a:bodyPr anchor="b"/>
          <a:lstStyle>
            <a:lvl1pPr marL="0" indent="0" algn="r">
              <a:buNone/>
              <a:defRPr sz="6600">
                <a:solidFill>
                  <a:srgbClr val="009881"/>
                </a:solidFill>
                <a:latin typeface="Frutiger LT Std 87 ExtraBlk Cn" panose="020B0906030504030204" pitchFamily="34" charset="0"/>
              </a:defRPr>
            </a:lvl1pPr>
          </a:lstStyle>
          <a:p>
            <a:pPr lvl="0"/>
            <a:r>
              <a:rPr lang="es-ES" dirty="0"/>
              <a:t>TÍTULO</a:t>
            </a:r>
          </a:p>
        </p:txBody>
      </p:sp>
    </p:spTree>
    <p:extLst>
      <p:ext uri="{BB962C8B-B14F-4D97-AF65-F5344CB8AC3E}">
        <p14:creationId xmlns:p14="http://schemas.microsoft.com/office/powerpoint/2010/main" val="1801994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ARROUSEL DE IMÁGENES">
    <p:spTree>
      <p:nvGrpSpPr>
        <p:cNvPr id="1" name=""/>
        <p:cNvGrpSpPr/>
        <p:nvPr/>
      </p:nvGrpSpPr>
      <p:grpSpPr>
        <a:xfrm>
          <a:off x="0" y="0"/>
          <a:ext cx="0" cy="0"/>
          <a:chOff x="0" y="0"/>
          <a:chExt cx="0" cy="0"/>
        </a:xfrm>
      </p:grpSpPr>
      <p:sp>
        <p:nvSpPr>
          <p:cNvPr id="2" name="Picture Placeholder 13"/>
          <p:cNvSpPr>
            <a:spLocks noGrp="1"/>
          </p:cNvSpPr>
          <p:nvPr>
            <p:ph type="pic" sz="quarter" idx="60"/>
          </p:nvPr>
        </p:nvSpPr>
        <p:spPr>
          <a:xfrm>
            <a:off x="17590859" y="5620216"/>
            <a:ext cx="4823092" cy="292161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3" name="Picture Placeholder 13"/>
          <p:cNvSpPr>
            <a:spLocks noGrp="1"/>
          </p:cNvSpPr>
          <p:nvPr>
            <p:ph type="pic" sz="quarter" idx="61"/>
          </p:nvPr>
        </p:nvSpPr>
        <p:spPr>
          <a:xfrm>
            <a:off x="12260576" y="5620216"/>
            <a:ext cx="4823092" cy="292161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4" name="Picture Placeholder 13"/>
          <p:cNvSpPr>
            <a:spLocks noGrp="1"/>
          </p:cNvSpPr>
          <p:nvPr>
            <p:ph type="pic" sz="quarter" idx="62"/>
          </p:nvPr>
        </p:nvSpPr>
        <p:spPr>
          <a:xfrm>
            <a:off x="6930293" y="5620216"/>
            <a:ext cx="4823092" cy="292161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
        <p:nvSpPr>
          <p:cNvPr id="5" name="Picture Placeholder 13"/>
          <p:cNvSpPr>
            <a:spLocks noGrp="1"/>
          </p:cNvSpPr>
          <p:nvPr>
            <p:ph type="pic" sz="quarter" idx="63"/>
          </p:nvPr>
        </p:nvSpPr>
        <p:spPr>
          <a:xfrm>
            <a:off x="1600010" y="5620216"/>
            <a:ext cx="4823092" cy="2921616"/>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0298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N OBLICUA">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8913310" y="0"/>
            <a:ext cx="15464340" cy="12515850"/>
          </a:xfrm>
          <a:custGeom>
            <a:avLst/>
            <a:gdLst>
              <a:gd name="connsiteX0" fmla="*/ 0 w 15464340"/>
              <a:gd name="connsiteY0" fmla="*/ 0 h 13716000"/>
              <a:gd name="connsiteX1" fmla="*/ 9650058 w 15464340"/>
              <a:gd name="connsiteY1" fmla="*/ 0 h 13716000"/>
              <a:gd name="connsiteX2" fmla="*/ 15464340 w 15464340"/>
              <a:gd name="connsiteY2" fmla="*/ 11635778 h 13716000"/>
              <a:gd name="connsiteX3" fmla="*/ 15464340 w 15464340"/>
              <a:gd name="connsiteY3" fmla="*/ 13716000 h 13716000"/>
              <a:gd name="connsiteX4" fmla="*/ 6853748 w 15464340"/>
              <a:gd name="connsiteY4" fmla="*/ 13716000 h 137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4340" h="13716000">
                <a:moveTo>
                  <a:pt x="0" y="0"/>
                </a:moveTo>
                <a:lnTo>
                  <a:pt x="9650058" y="0"/>
                </a:lnTo>
                <a:lnTo>
                  <a:pt x="15464340" y="11635778"/>
                </a:lnTo>
                <a:lnTo>
                  <a:pt x="15464340" y="13716000"/>
                </a:lnTo>
                <a:lnTo>
                  <a:pt x="6853748" y="13716000"/>
                </a:lnTo>
                <a:close/>
              </a:path>
            </a:pathLst>
          </a:custGeom>
        </p:spPr>
        <p:txBody>
          <a:bodyPr wrap="square">
            <a:noAutofit/>
          </a:bodyPr>
          <a:lstStyle>
            <a:lvl1pPr>
              <a:defRPr sz="2800"/>
            </a:lvl1pPr>
          </a:lstStyle>
          <a:p>
            <a:endParaRPr lang="en-US" dirty="0"/>
          </a:p>
        </p:txBody>
      </p:sp>
    </p:spTree>
    <p:extLst>
      <p:ext uri="{BB962C8B-B14F-4D97-AF65-F5344CB8AC3E}">
        <p14:creationId xmlns:p14="http://schemas.microsoft.com/office/powerpoint/2010/main" val="1521085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N A LA IZQUIERDA">
    <p:spTree>
      <p:nvGrpSpPr>
        <p:cNvPr id="1" name=""/>
        <p:cNvGrpSpPr/>
        <p:nvPr/>
      </p:nvGrpSpPr>
      <p:grpSpPr>
        <a:xfrm>
          <a:off x="0" y="0"/>
          <a:ext cx="0" cy="0"/>
          <a:chOff x="0" y="0"/>
          <a:chExt cx="0" cy="0"/>
        </a:xfrm>
      </p:grpSpPr>
      <p:sp>
        <p:nvSpPr>
          <p:cNvPr id="5" name="Picture Placeholder 13"/>
          <p:cNvSpPr>
            <a:spLocks noGrp="1"/>
          </p:cNvSpPr>
          <p:nvPr>
            <p:ph type="pic" sz="quarter" idx="60"/>
          </p:nvPr>
        </p:nvSpPr>
        <p:spPr>
          <a:xfrm>
            <a:off x="-9016" y="1"/>
            <a:ext cx="9175318" cy="125349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083057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BECERA">
    <p:spTree>
      <p:nvGrpSpPr>
        <p:cNvPr id="1" name=""/>
        <p:cNvGrpSpPr/>
        <p:nvPr/>
      </p:nvGrpSpPr>
      <p:grpSpPr>
        <a:xfrm>
          <a:off x="0" y="0"/>
          <a:ext cx="0" cy="0"/>
          <a:chOff x="0" y="0"/>
          <a:chExt cx="0" cy="0"/>
        </a:xfrm>
      </p:grpSpPr>
      <p:sp>
        <p:nvSpPr>
          <p:cNvPr id="2" name="Picture Placeholder 13"/>
          <p:cNvSpPr>
            <a:spLocks noGrp="1"/>
          </p:cNvSpPr>
          <p:nvPr>
            <p:ph type="pic" sz="quarter" idx="60"/>
          </p:nvPr>
        </p:nvSpPr>
        <p:spPr>
          <a:xfrm>
            <a:off x="-9016" y="1"/>
            <a:ext cx="24386666" cy="64008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9203173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Rectángulo 1"/>
          <p:cNvSpPr/>
          <p:nvPr userDrawn="1"/>
        </p:nvSpPr>
        <p:spPr>
          <a:xfrm flipV="1">
            <a:off x="-1" y="-48988"/>
            <a:ext cx="3866148" cy="2046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p:cNvSpPr/>
          <p:nvPr userDrawn="1"/>
        </p:nvSpPr>
        <p:spPr>
          <a:xfrm>
            <a:off x="0" y="13029620"/>
            <a:ext cx="24377650" cy="686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Rectángulo 10"/>
          <p:cNvSpPr/>
          <p:nvPr userDrawn="1"/>
        </p:nvSpPr>
        <p:spPr>
          <a:xfrm>
            <a:off x="-1" y="12923377"/>
            <a:ext cx="24377650" cy="97005"/>
          </a:xfrm>
          <a:prstGeom prst="rect">
            <a:avLst/>
          </a:prstGeom>
          <a:solidFill>
            <a:srgbClr val="0AA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 name="Rectángulo 3"/>
          <p:cNvSpPr/>
          <p:nvPr userDrawn="1"/>
        </p:nvSpPr>
        <p:spPr>
          <a:xfrm>
            <a:off x="2085474" y="-48986"/>
            <a:ext cx="22292176" cy="2046512"/>
          </a:xfrm>
          <a:custGeom>
            <a:avLst/>
            <a:gdLst>
              <a:gd name="connsiteX0" fmla="*/ 0 w 24377650"/>
              <a:gd name="connsiteY0" fmla="*/ 0 h 2432375"/>
              <a:gd name="connsiteX1" fmla="*/ 24377650 w 24377650"/>
              <a:gd name="connsiteY1" fmla="*/ 0 h 2432375"/>
              <a:gd name="connsiteX2" fmla="*/ 24377650 w 24377650"/>
              <a:gd name="connsiteY2" fmla="*/ 2432375 h 2432375"/>
              <a:gd name="connsiteX3" fmla="*/ 0 w 24377650"/>
              <a:gd name="connsiteY3" fmla="*/ 2432375 h 2432375"/>
              <a:gd name="connsiteX4" fmla="*/ 0 w 24377650"/>
              <a:gd name="connsiteY4" fmla="*/ 0 h 2432375"/>
              <a:gd name="connsiteX0" fmla="*/ 0 w 24377650"/>
              <a:gd name="connsiteY0" fmla="*/ 0 h 2432375"/>
              <a:gd name="connsiteX1" fmla="*/ 24377650 w 24377650"/>
              <a:gd name="connsiteY1" fmla="*/ 0 h 2432375"/>
              <a:gd name="connsiteX2" fmla="*/ 24377650 w 24377650"/>
              <a:gd name="connsiteY2" fmla="*/ 2432375 h 2432375"/>
              <a:gd name="connsiteX3" fmla="*/ 2498271 w 24377650"/>
              <a:gd name="connsiteY3" fmla="*/ 2432375 h 2432375"/>
              <a:gd name="connsiteX4" fmla="*/ 0 w 24377650"/>
              <a:gd name="connsiteY4" fmla="*/ 0 h 2432375"/>
              <a:gd name="connsiteX0" fmla="*/ 0 w 22940736"/>
              <a:gd name="connsiteY0" fmla="*/ 0 h 2481361"/>
              <a:gd name="connsiteX1" fmla="*/ 22940736 w 22940736"/>
              <a:gd name="connsiteY1" fmla="*/ 48986 h 2481361"/>
              <a:gd name="connsiteX2" fmla="*/ 22940736 w 22940736"/>
              <a:gd name="connsiteY2" fmla="*/ 2481361 h 2481361"/>
              <a:gd name="connsiteX3" fmla="*/ 1061357 w 22940736"/>
              <a:gd name="connsiteY3" fmla="*/ 2481361 h 2481361"/>
              <a:gd name="connsiteX4" fmla="*/ 0 w 22940736"/>
              <a:gd name="connsiteY4" fmla="*/ 0 h 2481361"/>
              <a:gd name="connsiteX0" fmla="*/ 0 w 22940736"/>
              <a:gd name="connsiteY0" fmla="*/ 0 h 2481361"/>
              <a:gd name="connsiteX1" fmla="*/ 22940736 w 22940736"/>
              <a:gd name="connsiteY1" fmla="*/ 48986 h 2481361"/>
              <a:gd name="connsiteX2" fmla="*/ 22940736 w 22940736"/>
              <a:gd name="connsiteY2" fmla="*/ 2481361 h 2481361"/>
              <a:gd name="connsiteX3" fmla="*/ 896269 w 22940736"/>
              <a:gd name="connsiteY3" fmla="*/ 2442460 h 2481361"/>
              <a:gd name="connsiteX4" fmla="*/ 0 w 22940736"/>
              <a:gd name="connsiteY4" fmla="*/ 0 h 2481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40736" h="2481361">
                <a:moveTo>
                  <a:pt x="0" y="0"/>
                </a:moveTo>
                <a:lnTo>
                  <a:pt x="22940736" y="48986"/>
                </a:lnTo>
                <a:lnTo>
                  <a:pt x="22940736" y="2481361"/>
                </a:lnTo>
                <a:lnTo>
                  <a:pt x="896269" y="2442460"/>
                </a:lnTo>
                <a:lnTo>
                  <a:pt x="0" y="0"/>
                </a:lnTo>
                <a:close/>
              </a:path>
            </a:pathLst>
          </a:custGeom>
          <a:solidFill>
            <a:srgbClr val="F5CE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CuadroTexto 9"/>
          <p:cNvSpPr txBox="1"/>
          <p:nvPr userDrawn="1"/>
        </p:nvSpPr>
        <p:spPr>
          <a:xfrm>
            <a:off x="9145498" y="13111199"/>
            <a:ext cx="6086653" cy="523220"/>
          </a:xfrm>
          <a:prstGeom prst="rect">
            <a:avLst/>
          </a:prstGeom>
          <a:noFill/>
        </p:spPr>
        <p:txBody>
          <a:bodyPr wrap="square" rtlCol="0">
            <a:spAutoFit/>
          </a:bodyPr>
          <a:lstStyle/>
          <a:p>
            <a:pPr algn="ctr"/>
            <a:r>
              <a:rPr lang="es-ES" sz="2800" b="1" dirty="0">
                <a:solidFill>
                  <a:srgbClr val="009881"/>
                </a:solidFill>
                <a:latin typeface="Frutiger LT Std 55 Roman" panose="020B0602020204020204" pitchFamily="34" charset="0"/>
              </a:rPr>
              <a:t>www.symborg.com</a:t>
            </a:r>
          </a:p>
        </p:txBody>
      </p:sp>
      <p:sp>
        <p:nvSpPr>
          <p:cNvPr id="14" name="Elipse 13"/>
          <p:cNvSpPr/>
          <p:nvPr userDrawn="1"/>
        </p:nvSpPr>
        <p:spPr>
          <a:xfrm>
            <a:off x="22996120" y="12638314"/>
            <a:ext cx="950214" cy="914526"/>
          </a:xfrm>
          <a:prstGeom prst="ellipse">
            <a:avLst/>
          </a:prstGeom>
          <a:solidFill>
            <a:srgbClr val="009881"/>
          </a:solid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TextBox 16"/>
          <p:cNvSpPr txBox="1"/>
          <p:nvPr userDrawn="1"/>
        </p:nvSpPr>
        <p:spPr>
          <a:xfrm>
            <a:off x="23064456" y="12840865"/>
            <a:ext cx="971986" cy="507795"/>
          </a:xfrm>
          <a:prstGeom prst="rect">
            <a:avLst/>
          </a:prstGeom>
          <a:noFill/>
        </p:spPr>
        <p:txBody>
          <a:bodyPr wrap="none" lIns="182843" tIns="91422" rIns="182843" bIns="91422" rtlCol="0">
            <a:spAutoFit/>
          </a:bodyPr>
          <a:lstStyle/>
          <a:p>
            <a:pPr algn="ctr"/>
            <a:fld id="{260E2A6B-A809-4840-BF14-8648BC0BDF87}" type="slidenum">
              <a:rPr lang="id-ID" sz="2100" b="0" i="0" smtClean="0">
                <a:solidFill>
                  <a:schemeClr val="bg1"/>
                </a:solidFill>
                <a:latin typeface="Frutiger LT Std 55 Roman" panose="020B0602020204020204" pitchFamily="34" charset="0"/>
                <a:ea typeface="Montserrat" charset="0"/>
                <a:cs typeface="Montserrat" charset="0"/>
              </a:rPr>
              <a:pPr algn="ctr"/>
              <a:t>‹Nº›</a:t>
            </a:fld>
            <a:r>
              <a:rPr lang="id-ID" sz="2100" b="0" i="0" dirty="0">
                <a:solidFill>
                  <a:schemeClr val="bg1"/>
                </a:solidFill>
                <a:latin typeface="Montserrat" charset="0"/>
                <a:ea typeface="Montserrat" charset="0"/>
                <a:cs typeface="Montserrat" charset="0"/>
              </a:rPr>
              <a:t>  </a:t>
            </a:r>
          </a:p>
        </p:txBody>
      </p:sp>
      <p:pic>
        <p:nvPicPr>
          <p:cNvPr id="8" name="Imagen 7"/>
          <p:cNvPicPr>
            <a:picLocks noChangeAspect="1"/>
          </p:cNvPicPr>
          <p:nvPr userDrawn="1"/>
        </p:nvPicPr>
        <p:blipFill>
          <a:blip r:embed="rId34" cstate="email">
            <a:extLst>
              <a:ext uri="{28A0092B-C50C-407E-A947-70E740481C1C}">
                <a14:useLocalDpi xmlns:a14="http://schemas.microsoft.com/office/drawing/2010/main" val="0"/>
              </a:ext>
            </a:extLst>
          </a:blip>
          <a:stretch>
            <a:fillRect/>
          </a:stretch>
        </p:blipFill>
        <p:spPr>
          <a:xfrm>
            <a:off x="708339" y="121050"/>
            <a:ext cx="1072336" cy="1770050"/>
          </a:xfrm>
          <a:prstGeom prst="rect">
            <a:avLst/>
          </a:prstGeom>
        </p:spPr>
      </p:pic>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4132" r:id="rId1"/>
    <p:sldLayoutId id="2147484130" r:id="rId2"/>
    <p:sldLayoutId id="2147484133" r:id="rId3"/>
    <p:sldLayoutId id="2147484135" r:id="rId4"/>
    <p:sldLayoutId id="2147484134" r:id="rId5"/>
    <p:sldLayoutId id="2147484131" r:id="rId6"/>
    <p:sldLayoutId id="2147484009" r:id="rId7"/>
    <p:sldLayoutId id="2147484129" r:id="rId8"/>
    <p:sldLayoutId id="2147484124" r:id="rId9"/>
    <p:sldLayoutId id="2147484094" r:id="rId10"/>
    <p:sldLayoutId id="2147484092" r:id="rId11"/>
    <p:sldLayoutId id="2147484084" r:id="rId12"/>
    <p:sldLayoutId id="2147483995" r:id="rId13"/>
    <p:sldLayoutId id="2147483991" r:id="rId14"/>
    <p:sldLayoutId id="2147484007" r:id="rId15"/>
    <p:sldLayoutId id="2147484025" r:id="rId16"/>
    <p:sldLayoutId id="2147483988" r:id="rId17"/>
    <p:sldLayoutId id="2147483999" r:id="rId18"/>
    <p:sldLayoutId id="2147483981" r:id="rId19"/>
    <p:sldLayoutId id="2147484083" r:id="rId20"/>
    <p:sldLayoutId id="2147484106" r:id="rId21"/>
    <p:sldLayoutId id="2147483985" r:id="rId22"/>
    <p:sldLayoutId id="2147483982" r:id="rId23"/>
    <p:sldLayoutId id="2147483978" r:id="rId24"/>
    <p:sldLayoutId id="2147484006" r:id="rId25"/>
    <p:sldLayoutId id="2147483974" r:id="rId26"/>
    <p:sldLayoutId id="2147484011" r:id="rId27"/>
    <p:sldLayoutId id="2147484012" r:id="rId28"/>
    <p:sldLayoutId id="2147484085" r:id="rId29"/>
    <p:sldLayoutId id="2147484099" r:id="rId30"/>
    <p:sldLayoutId id="2147484078" r:id="rId31"/>
    <p:sldLayoutId id="2147484079" r:id="rId32"/>
  </p:sldLayoutIdLst>
  <p:hf hdr="0" ftr="0" dt="0"/>
  <p:txStyles>
    <p:titleStyle>
      <a:lvl1pPr algn="l" defTabSz="1828434" rtl="0" eaLnBrk="1" latinLnBrk="0" hangingPunct="1">
        <a:lnSpc>
          <a:spcPct val="90000"/>
        </a:lnSpc>
        <a:spcBef>
          <a:spcPct val="0"/>
        </a:spcBef>
        <a:buNone/>
        <a:defRPr lang="en-US" sz="4400" kern="1200">
          <a:solidFill>
            <a:schemeClr val="tx1"/>
          </a:solidFill>
          <a:latin typeface="Montserrat Hairline" charset="0"/>
          <a:ea typeface="Montserrat Hairline" charset="0"/>
          <a:cs typeface="Montserrat Hairline" charset="0"/>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3600" kern="1200" dirty="0" smtClean="0">
          <a:solidFill>
            <a:schemeClr val="tx1"/>
          </a:solidFill>
          <a:effectLst/>
          <a:latin typeface="Montserrat Hairline"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A2C59BF-5062-0A46-AD57-6BEA9E097A1E}"/>
              </a:ext>
            </a:extLst>
          </p:cNvPr>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C20B920-882C-A34A-A9C5-AF587721B341}"/>
              </a:ext>
            </a:extLst>
          </p:cNvPr>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r>
              <a:rPr lang="es-ES"/>
              <a:t>Haga clic para modificar los estilos de texto del patrón
Segundo nivel
Tercer nivel
Cuarto nivel
Quinto nivel</a:t>
            </a:r>
          </a:p>
        </p:txBody>
      </p:sp>
      <p:sp>
        <p:nvSpPr>
          <p:cNvPr id="4" name="Marcador de fecha 3">
            <a:extLst>
              <a:ext uri="{FF2B5EF4-FFF2-40B4-BE49-F238E27FC236}">
                <a16:creationId xmlns:a16="http://schemas.microsoft.com/office/drawing/2014/main" id="{7A0206F8-1A28-F247-BE93-4A9E0DD6E50F}"/>
              </a:ext>
            </a:extLst>
          </p:cNvPr>
          <p:cNvSpPr>
            <a:spLocks noGrp="1"/>
          </p:cNvSpPr>
          <p:nvPr>
            <p:ph type="dt" sz="half" idx="2"/>
          </p:nvPr>
        </p:nvSpPr>
        <p:spPr>
          <a:xfrm>
            <a:off x="1675964" y="12712701"/>
            <a:ext cx="5484971" cy="730250"/>
          </a:xfrm>
          <a:prstGeom prst="rect">
            <a:avLst/>
          </a:prstGeom>
        </p:spPr>
        <p:txBody>
          <a:bodyPr vert="horz" lIns="91440" tIns="45720" rIns="91440" bIns="45720" rtlCol="0" anchor="ctr"/>
          <a:lstStyle>
            <a:lvl1pPr algn="l">
              <a:defRPr sz="2399">
                <a:solidFill>
                  <a:schemeClr val="tx1">
                    <a:tint val="75000"/>
                  </a:schemeClr>
                </a:solidFill>
              </a:defRPr>
            </a:lvl1pPr>
          </a:lstStyle>
          <a:p>
            <a:fld id="{CEAC5792-A3CD-1C4F-AE41-DDD0CC4CEB7C}" type="datetimeFigureOut">
              <a:rPr lang="es-ES" smtClean="0"/>
              <a:t>11/03/2021</a:t>
            </a:fld>
            <a:endParaRPr lang="es-ES" dirty="0"/>
          </a:p>
        </p:txBody>
      </p:sp>
      <p:sp>
        <p:nvSpPr>
          <p:cNvPr id="5" name="Marcador de pie de página 4">
            <a:extLst>
              <a:ext uri="{FF2B5EF4-FFF2-40B4-BE49-F238E27FC236}">
                <a16:creationId xmlns:a16="http://schemas.microsoft.com/office/drawing/2014/main" id="{0455AE63-0545-BF46-81C8-4855D4D4CD92}"/>
              </a:ext>
            </a:extLst>
          </p:cNvPr>
          <p:cNvSpPr>
            <a:spLocks noGrp="1"/>
          </p:cNvSpPr>
          <p:nvPr>
            <p:ph type="ftr" sz="quarter" idx="3"/>
          </p:nvPr>
        </p:nvSpPr>
        <p:spPr>
          <a:xfrm>
            <a:off x="8075097" y="12712701"/>
            <a:ext cx="8227457" cy="730250"/>
          </a:xfrm>
          <a:prstGeom prst="rect">
            <a:avLst/>
          </a:prstGeom>
        </p:spPr>
        <p:txBody>
          <a:bodyPr vert="horz" lIns="91440" tIns="45720" rIns="91440" bIns="45720" rtlCol="0" anchor="ctr"/>
          <a:lstStyle>
            <a:lvl1pPr algn="ctr">
              <a:defRPr sz="2399">
                <a:solidFill>
                  <a:schemeClr val="tx1">
                    <a:tint val="75000"/>
                  </a:schemeClr>
                </a:solidFill>
              </a:defRPr>
            </a:lvl1pPr>
          </a:lstStyle>
          <a:p>
            <a:endParaRPr lang="es-ES" dirty="0"/>
          </a:p>
        </p:txBody>
      </p:sp>
      <p:sp>
        <p:nvSpPr>
          <p:cNvPr id="6" name="Marcador de número de diapositiva 5">
            <a:extLst>
              <a:ext uri="{FF2B5EF4-FFF2-40B4-BE49-F238E27FC236}">
                <a16:creationId xmlns:a16="http://schemas.microsoft.com/office/drawing/2014/main" id="{067A3D26-F71D-C84F-93E4-1D0C055951BE}"/>
              </a:ext>
            </a:extLst>
          </p:cNvPr>
          <p:cNvSpPr>
            <a:spLocks noGrp="1"/>
          </p:cNvSpPr>
          <p:nvPr>
            <p:ph type="sldNum" sz="quarter" idx="4"/>
          </p:nvPr>
        </p:nvSpPr>
        <p:spPr>
          <a:xfrm>
            <a:off x="17216715" y="12712701"/>
            <a:ext cx="5484971" cy="730250"/>
          </a:xfrm>
          <a:prstGeom prst="rect">
            <a:avLst/>
          </a:prstGeom>
        </p:spPr>
        <p:txBody>
          <a:bodyPr vert="horz" lIns="91440" tIns="45720" rIns="91440" bIns="45720" rtlCol="0" anchor="ctr"/>
          <a:lstStyle>
            <a:lvl1pPr algn="r">
              <a:defRPr sz="2399">
                <a:solidFill>
                  <a:schemeClr val="tx1">
                    <a:tint val="75000"/>
                  </a:schemeClr>
                </a:solidFill>
              </a:defRPr>
            </a:lvl1pPr>
          </a:lstStyle>
          <a:p>
            <a:fld id="{4389B5E0-58D9-B84A-A673-95E82D1BC174}" type="slidenum">
              <a:rPr lang="es-ES" smtClean="0"/>
              <a:t>‹Nº›</a:t>
            </a:fld>
            <a:endParaRPr lang="es-ES" dirty="0"/>
          </a:p>
        </p:txBody>
      </p:sp>
    </p:spTree>
    <p:extLst>
      <p:ext uri="{BB962C8B-B14F-4D97-AF65-F5344CB8AC3E}">
        <p14:creationId xmlns:p14="http://schemas.microsoft.com/office/powerpoint/2010/main" val="2448070153"/>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 id="2147484150" r:id="rId12"/>
  </p:sldLayoutIdLst>
  <p:txStyles>
    <p:titleStyle>
      <a:lvl1pPr algn="l" defTabSz="1828343" rtl="0" eaLnBrk="1" latinLnBrk="0" hangingPunct="1">
        <a:lnSpc>
          <a:spcPct val="90000"/>
        </a:lnSpc>
        <a:spcBef>
          <a:spcPct val="0"/>
        </a:spcBef>
        <a:buNone/>
        <a:defRPr sz="8798" kern="1200">
          <a:solidFill>
            <a:schemeClr val="tx1"/>
          </a:solidFill>
          <a:latin typeface="+mj-lt"/>
          <a:ea typeface="+mj-ea"/>
          <a:cs typeface="+mj-cs"/>
        </a:defRPr>
      </a:lvl1pPr>
    </p:titleStyle>
    <p:bodyStyle>
      <a:lvl1pPr marL="457086" indent="-457086" algn="l" defTabSz="1828343" rtl="0" eaLnBrk="1" latinLnBrk="0" hangingPunct="1">
        <a:lnSpc>
          <a:spcPct val="90000"/>
        </a:lnSpc>
        <a:spcBef>
          <a:spcPts val="2000"/>
        </a:spcBef>
        <a:buFont typeface="Arial" panose="020B0604020202020204" pitchFamily="34" charset="0"/>
        <a:buChar char="•"/>
        <a:defRPr sz="5599" kern="1200">
          <a:solidFill>
            <a:schemeClr val="tx1"/>
          </a:solidFill>
          <a:latin typeface="+mn-lt"/>
          <a:ea typeface="+mn-ea"/>
          <a:cs typeface="+mn-cs"/>
        </a:defRPr>
      </a:lvl1pPr>
      <a:lvl2pPr marL="1371257" indent="-457086" algn="l" defTabSz="1828343" rtl="0" eaLnBrk="1" latinLnBrk="0" hangingPunct="1">
        <a:lnSpc>
          <a:spcPct val="90000"/>
        </a:lnSpc>
        <a:spcBef>
          <a:spcPts val="1000"/>
        </a:spcBef>
        <a:buFont typeface="Arial" panose="020B0604020202020204" pitchFamily="34" charset="0"/>
        <a:buChar char="•"/>
        <a:defRPr sz="4799" kern="1200">
          <a:solidFill>
            <a:schemeClr val="tx1"/>
          </a:solidFill>
          <a:latin typeface="+mn-lt"/>
          <a:ea typeface="+mn-ea"/>
          <a:cs typeface="+mn-cs"/>
        </a:defRPr>
      </a:lvl2pPr>
      <a:lvl3pPr marL="2285429" indent="-457086" algn="l" defTabSz="1828343" rtl="0" eaLnBrk="1" latinLnBrk="0" hangingPunct="1">
        <a:lnSpc>
          <a:spcPct val="90000"/>
        </a:lnSpc>
        <a:spcBef>
          <a:spcPts val="1000"/>
        </a:spcBef>
        <a:buFont typeface="Arial" panose="020B0604020202020204" pitchFamily="34" charset="0"/>
        <a:buChar char="•"/>
        <a:defRPr sz="3999" kern="1200">
          <a:solidFill>
            <a:schemeClr val="tx1"/>
          </a:solidFill>
          <a:latin typeface="+mn-lt"/>
          <a:ea typeface="+mn-ea"/>
          <a:cs typeface="+mn-cs"/>
        </a:defRPr>
      </a:lvl3pPr>
      <a:lvl4pPr marL="3199600"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4113771"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s-E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3.xml"/><Relationship Id="rId6" Type="http://schemas.openxmlformats.org/officeDocument/2006/relationships/image" Target="../media/image25.jpg"/><Relationship Id="rId5" Type="http://schemas.openxmlformats.org/officeDocument/2006/relationships/image" Target="../media/image19.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61" y="3572"/>
            <a:ext cx="23990501" cy="13708857"/>
          </a:xfrm>
          <a:prstGeom prst="rect">
            <a:avLst/>
          </a:prstGeom>
        </p:spPr>
      </p:pic>
    </p:spTree>
    <p:extLst>
      <p:ext uri="{BB962C8B-B14F-4D97-AF65-F5344CB8AC3E}">
        <p14:creationId xmlns:p14="http://schemas.microsoft.com/office/powerpoint/2010/main" val="896626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0">
            <a:extLst>
              <a:ext uri="{FF2B5EF4-FFF2-40B4-BE49-F238E27FC236}">
                <a16:creationId xmlns:a16="http://schemas.microsoft.com/office/drawing/2014/main" id="{A06EC3D3-D4B8-4AEC-95E4-4C10CDDF6582}"/>
              </a:ext>
            </a:extLst>
          </p:cNvPr>
          <p:cNvSpPr txBox="1"/>
          <p:nvPr/>
        </p:nvSpPr>
        <p:spPr>
          <a:xfrm>
            <a:off x="2050011" y="5014355"/>
            <a:ext cx="1157605" cy="56324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EL SUELO</a:t>
            </a:r>
            <a:endParaRPr sz="1200">
              <a:latin typeface="FrutigerLTStd-Light"/>
              <a:cs typeface="FrutigerLTStd-Light"/>
            </a:endParaRPr>
          </a:p>
          <a:p>
            <a:pPr marL="12700">
              <a:lnSpc>
                <a:spcPct val="100000"/>
              </a:lnSpc>
            </a:pPr>
            <a:r>
              <a:rPr sz="1200">
                <a:solidFill>
                  <a:srgbClr val="FFFFFF"/>
                </a:solidFill>
                <a:latin typeface="FrutigerLTStd-Light"/>
                <a:cs typeface="FrutigerLTStd-Light"/>
              </a:rPr>
              <a:t>ES UN RECURSO</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NO RENO</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ABLE</a:t>
            </a:r>
            <a:endParaRPr sz="1200">
              <a:latin typeface="FrutigerLTStd-Bold"/>
              <a:cs typeface="FrutigerLTStd-Bold"/>
            </a:endParaRPr>
          </a:p>
        </p:txBody>
      </p:sp>
      <p:sp>
        <p:nvSpPr>
          <p:cNvPr id="22" name="object 11">
            <a:extLst>
              <a:ext uri="{FF2B5EF4-FFF2-40B4-BE49-F238E27FC236}">
                <a16:creationId xmlns:a16="http://schemas.microsoft.com/office/drawing/2014/main" id="{30AA3463-7C5F-4847-A7CA-9650239D5D3F}"/>
              </a:ext>
            </a:extLst>
          </p:cNvPr>
          <p:cNvSpPr txBox="1"/>
          <p:nvPr/>
        </p:nvSpPr>
        <p:spPr>
          <a:xfrm>
            <a:off x="4317144" y="5014355"/>
            <a:ext cx="977265" cy="38036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AGRICU</a:t>
            </a:r>
            <a:r>
              <a:rPr sz="1200" spc="-114">
                <a:solidFill>
                  <a:srgbClr val="FFFFFF"/>
                </a:solidFill>
                <a:latin typeface="FrutigerLTStd-Light"/>
                <a:cs typeface="FrutigerLTStd-Light"/>
              </a:rPr>
              <a:t>L</a:t>
            </a:r>
            <a:r>
              <a:rPr sz="1200" spc="0">
                <a:solidFill>
                  <a:srgbClr val="FFFFFF"/>
                </a:solidFill>
                <a:latin typeface="FrutigerLTStd-Light"/>
                <a:cs typeface="FrutigerLTStd-Light"/>
              </a:rPr>
              <a:t>TURA</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INTENSI</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a:t>
            </a:r>
            <a:endParaRPr sz="1200">
              <a:latin typeface="FrutigerLTStd-Bold"/>
              <a:cs typeface="FrutigerLTStd-Bold"/>
            </a:endParaRPr>
          </a:p>
        </p:txBody>
      </p:sp>
      <p:pic>
        <p:nvPicPr>
          <p:cNvPr id="4" name="Imagen 3">
            <a:extLst>
              <a:ext uri="{FF2B5EF4-FFF2-40B4-BE49-F238E27FC236}">
                <a16:creationId xmlns:a16="http://schemas.microsoft.com/office/drawing/2014/main" id="{C20FBF0F-3192-43A5-A2E8-8C1DBE5A80B9}"/>
              </a:ext>
            </a:extLst>
          </p:cNvPr>
          <p:cNvPicPr>
            <a:picLocks noChangeAspect="1"/>
          </p:cNvPicPr>
          <p:nvPr/>
        </p:nvPicPr>
        <p:blipFill rotWithShape="1">
          <a:blip r:embed="rId2"/>
          <a:srcRect l="10903" t="19267" r="12714" b="9054"/>
          <a:stretch/>
        </p:blipFill>
        <p:spPr>
          <a:xfrm>
            <a:off x="205274" y="2298229"/>
            <a:ext cx="23606449" cy="10449113"/>
          </a:xfrm>
          <a:prstGeom prst="rect">
            <a:avLst/>
          </a:prstGeom>
        </p:spPr>
      </p:pic>
      <p:sp>
        <p:nvSpPr>
          <p:cNvPr id="10" name="Marcador de texto 3">
            <a:extLst>
              <a:ext uri="{FF2B5EF4-FFF2-40B4-BE49-F238E27FC236}">
                <a16:creationId xmlns:a16="http://schemas.microsoft.com/office/drawing/2014/main" id="{77945F62-EB01-4875-8CC5-8C04A70B944D}"/>
              </a:ext>
            </a:extLst>
          </p:cNvPr>
          <p:cNvSpPr txBox="1">
            <a:spLocks/>
          </p:cNvSpPr>
          <p:nvPr/>
        </p:nvSpPr>
        <p:spPr>
          <a:xfrm>
            <a:off x="2808452" y="559264"/>
            <a:ext cx="21382585" cy="758353"/>
          </a:xfrm>
          <a:prstGeom prst="rect">
            <a:avLst/>
          </a:prstGeom>
        </p:spPr>
        <p:txBody>
          <a:bodyPr anchor="t"/>
          <a:lstStyle>
            <a:lvl1pPr marL="0" indent="0" algn="l" defTabSz="1828434" rtl="0" eaLnBrk="1" latinLnBrk="0" hangingPunct="1">
              <a:lnSpc>
                <a:spcPct val="90000"/>
              </a:lnSpc>
              <a:spcBef>
                <a:spcPts val="2000"/>
              </a:spcBef>
              <a:buFont typeface="Arial" panose="020B0604020202020204" pitchFamily="34" charset="0"/>
              <a:buNone/>
              <a:defRPr lang="en-US" sz="8000" kern="1200">
                <a:solidFill>
                  <a:schemeClr val="bg1"/>
                </a:solidFill>
                <a:effectLst/>
                <a:latin typeface="Frutiger LT Std 87 ExtraBlk Cn" panose="020B0906030504030204" pitchFamily="34"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ES" sz="4400" b="1">
                <a:solidFill>
                  <a:srgbClr val="009881"/>
                </a:solidFill>
                <a:latin typeface="Calibri" panose="020F0502020204030204" pitchFamily="34" charset="0"/>
                <a:cs typeface="Calibri" panose="020F0502020204030204" pitchFamily="34" charset="0"/>
              </a:rPr>
              <a:t>Fijación Biológica de Nitrógeno: Metabolismo del Amonio en tejidos vegetales, Transporte </a:t>
            </a:r>
          </a:p>
        </p:txBody>
      </p:sp>
    </p:spTree>
    <p:extLst>
      <p:ext uri="{BB962C8B-B14F-4D97-AF65-F5344CB8AC3E}">
        <p14:creationId xmlns:p14="http://schemas.microsoft.com/office/powerpoint/2010/main" val="129240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magen 46" descr="Imagen que contiene puesta de sol, árbol&#10;&#10;Descripción generada automáticamente">
            <a:extLst>
              <a:ext uri="{FF2B5EF4-FFF2-40B4-BE49-F238E27FC236}">
                <a16:creationId xmlns:a16="http://schemas.microsoft.com/office/drawing/2014/main" id="{2312938A-40B9-4BDA-8B83-4E9648B13452}"/>
              </a:ext>
            </a:extLst>
          </p:cNvPr>
          <p:cNvPicPr>
            <a:picLocks noChangeAspect="1"/>
          </p:cNvPicPr>
          <p:nvPr/>
        </p:nvPicPr>
        <p:blipFill rotWithShape="1">
          <a:blip r:embed="rId3">
            <a:extLst>
              <a:ext uri="{28A0092B-C50C-407E-A947-70E740481C1C}">
                <a14:useLocalDpi xmlns:a14="http://schemas.microsoft.com/office/drawing/2010/main" val="0"/>
              </a:ext>
            </a:extLst>
          </a:blip>
          <a:srcRect l="26381" t="1248" r="23101"/>
          <a:stretch/>
        </p:blipFill>
        <p:spPr>
          <a:xfrm>
            <a:off x="1" y="922"/>
            <a:ext cx="12187527" cy="13713292"/>
          </a:xfrm>
          <a:prstGeom prst="rect">
            <a:avLst/>
          </a:prstGeom>
        </p:spPr>
      </p:pic>
      <p:pic>
        <p:nvPicPr>
          <p:cNvPr id="24" name="Imagen 23" descr="Imagen que contiene puesta de sol, árbol&#10;&#10;Descripción generada automáticamente">
            <a:extLst>
              <a:ext uri="{FF2B5EF4-FFF2-40B4-BE49-F238E27FC236}">
                <a16:creationId xmlns:a16="http://schemas.microsoft.com/office/drawing/2014/main" id="{10691646-AA8C-46AD-B57B-8F8DCF0E49B2}"/>
              </a:ext>
            </a:extLst>
          </p:cNvPr>
          <p:cNvPicPr>
            <a:picLocks noChangeAspect="1"/>
          </p:cNvPicPr>
          <p:nvPr/>
        </p:nvPicPr>
        <p:blipFill rotWithShape="1">
          <a:blip r:embed="rId3">
            <a:extLst>
              <a:ext uri="{28A0092B-C50C-407E-A947-70E740481C1C}">
                <a14:useLocalDpi xmlns:a14="http://schemas.microsoft.com/office/drawing/2010/main" val="0"/>
              </a:ext>
            </a:extLst>
          </a:blip>
          <a:srcRect l="26381" r="23101"/>
          <a:stretch/>
        </p:blipFill>
        <p:spPr>
          <a:xfrm>
            <a:off x="12190124" y="144498"/>
            <a:ext cx="12187527" cy="13570583"/>
          </a:xfrm>
          <a:prstGeom prst="rect">
            <a:avLst/>
          </a:prstGeom>
        </p:spPr>
      </p:pic>
      <p:pic>
        <p:nvPicPr>
          <p:cNvPr id="275" name="Imagen 274" descr="Imagen que contiene flor&#10;&#10;Descripción generada automáticamente">
            <a:extLst>
              <a:ext uri="{FF2B5EF4-FFF2-40B4-BE49-F238E27FC236}">
                <a16:creationId xmlns:a16="http://schemas.microsoft.com/office/drawing/2014/main" id="{94FAAED5-41E9-41D7-BF57-0BF6758B2663}"/>
              </a:ext>
            </a:extLst>
          </p:cNvPr>
          <p:cNvPicPr>
            <a:picLocks noChangeAspect="1"/>
          </p:cNvPicPr>
          <p:nvPr/>
        </p:nvPicPr>
        <p:blipFill>
          <a:blip r:embed="rId4"/>
          <a:stretch>
            <a:fillRect/>
          </a:stretch>
        </p:blipFill>
        <p:spPr>
          <a:xfrm>
            <a:off x="16319351" y="4418335"/>
            <a:ext cx="3980563" cy="4978765"/>
          </a:xfrm>
          <a:prstGeom prst="rect">
            <a:avLst/>
          </a:prstGeom>
        </p:spPr>
      </p:pic>
      <p:sp>
        <p:nvSpPr>
          <p:cNvPr id="44" name="CuadroTexto 43">
            <a:extLst>
              <a:ext uri="{FF2B5EF4-FFF2-40B4-BE49-F238E27FC236}">
                <a16:creationId xmlns:a16="http://schemas.microsoft.com/office/drawing/2014/main" id="{88E7AAFC-12D6-417E-80BA-EAC909449F2D}"/>
              </a:ext>
            </a:extLst>
          </p:cNvPr>
          <p:cNvSpPr txBox="1"/>
          <p:nvPr/>
        </p:nvSpPr>
        <p:spPr>
          <a:xfrm>
            <a:off x="10735950" y="3121999"/>
            <a:ext cx="2921401" cy="646203"/>
          </a:xfrm>
          <a:prstGeom prst="rect">
            <a:avLst/>
          </a:prstGeom>
          <a:noFill/>
        </p:spPr>
        <p:txBody>
          <a:bodyPr wrap="square" rtlCol="0">
            <a:spAutoFit/>
          </a:bodyPr>
          <a:lstStyle/>
          <a:p>
            <a:pPr algn="ctr" defTabSz="1828343"/>
            <a:r>
              <a:rPr lang="es-ES" sz="3599" dirty="0">
                <a:solidFill>
                  <a:prstClr val="white"/>
                </a:solidFill>
                <a:latin typeface="Brandon Grotesque Medium" panose="020B0603020203060202" pitchFamily="34" charset="0"/>
              </a:rPr>
              <a:t>GS/GOGAT</a:t>
            </a:r>
          </a:p>
        </p:txBody>
      </p:sp>
      <p:sp>
        <p:nvSpPr>
          <p:cNvPr id="69" name="Título 1">
            <a:extLst>
              <a:ext uri="{FF2B5EF4-FFF2-40B4-BE49-F238E27FC236}">
                <a16:creationId xmlns:a16="http://schemas.microsoft.com/office/drawing/2014/main" id="{6BE2430E-EAF3-4089-A4BB-7EDD38514482}"/>
              </a:ext>
            </a:extLst>
          </p:cNvPr>
          <p:cNvSpPr txBox="1">
            <a:spLocks/>
          </p:cNvSpPr>
          <p:nvPr/>
        </p:nvSpPr>
        <p:spPr>
          <a:xfrm>
            <a:off x="465296" y="1376401"/>
            <a:ext cx="11199465" cy="2458130"/>
          </a:xfrm>
          <a:prstGeom prst="rect">
            <a:avLst/>
          </a:prstGeom>
        </p:spPr>
        <p:txBody>
          <a:bodyPr vert="horz" lIns="182832" tIns="91416" rIns="182832" bIns="91416" rtlCol="0" anchor="t" anchorCtr="0">
            <a:normAutofit/>
          </a:bodyPr>
          <a:lstStyle>
            <a:lvl1pPr algn="l" defTabSz="801014" rtl="0" eaLnBrk="1" latinLnBrk="0" hangingPunct="1">
              <a:lnSpc>
                <a:spcPct val="90000"/>
              </a:lnSpc>
              <a:spcBef>
                <a:spcPct val="0"/>
              </a:spcBef>
              <a:buNone/>
              <a:defRPr sz="3854" kern="1200">
                <a:solidFill>
                  <a:schemeClr val="tx1"/>
                </a:solidFill>
                <a:latin typeface="+mj-lt"/>
                <a:ea typeface="+mj-ea"/>
                <a:cs typeface="+mj-cs"/>
              </a:defRPr>
            </a:lvl1pPr>
          </a:lstStyle>
          <a:p>
            <a:pPr algn="ctr" defTabSz="1601627"/>
            <a:r>
              <a:rPr lang="es-ES" sz="5599" dirty="0">
                <a:solidFill>
                  <a:srgbClr val="3472B1"/>
                </a:solidFill>
                <a:latin typeface="Brandon Grotesque Medium" panose="020B0503020203060202" pitchFamily="34" charset="77"/>
              </a:rPr>
              <a:t>Nutrición a través de fertilizantes químicos y materia orgánica</a:t>
            </a:r>
          </a:p>
        </p:txBody>
      </p:sp>
      <p:sp>
        <p:nvSpPr>
          <p:cNvPr id="75" name="Título 1">
            <a:extLst>
              <a:ext uri="{FF2B5EF4-FFF2-40B4-BE49-F238E27FC236}">
                <a16:creationId xmlns:a16="http://schemas.microsoft.com/office/drawing/2014/main" id="{5A1A709E-F144-4BA0-971E-1636C604200E}"/>
              </a:ext>
            </a:extLst>
          </p:cNvPr>
          <p:cNvSpPr txBox="1">
            <a:spLocks/>
          </p:cNvSpPr>
          <p:nvPr/>
        </p:nvSpPr>
        <p:spPr>
          <a:xfrm>
            <a:off x="14888546" y="1486681"/>
            <a:ext cx="7307269" cy="2638957"/>
          </a:xfrm>
          <a:prstGeom prst="rect">
            <a:avLst/>
          </a:prstGeom>
        </p:spPr>
        <p:txBody>
          <a:bodyPr vert="horz" lIns="182832" tIns="91416" rIns="182832" bIns="91416" rtlCol="0" anchor="t" anchorCtr="0">
            <a:normAutofit/>
          </a:bodyPr>
          <a:lstStyle>
            <a:lvl1pPr algn="l" defTabSz="801014" rtl="0" eaLnBrk="1" latinLnBrk="0" hangingPunct="1">
              <a:lnSpc>
                <a:spcPct val="90000"/>
              </a:lnSpc>
              <a:spcBef>
                <a:spcPct val="0"/>
              </a:spcBef>
              <a:buNone/>
              <a:defRPr sz="3854" kern="1200">
                <a:solidFill>
                  <a:schemeClr val="tx1"/>
                </a:solidFill>
                <a:latin typeface="+mj-lt"/>
                <a:ea typeface="+mj-ea"/>
                <a:cs typeface="+mj-cs"/>
              </a:defRPr>
            </a:lvl1pPr>
          </a:lstStyle>
          <a:p>
            <a:pPr algn="ctr" defTabSz="1601627"/>
            <a:r>
              <a:rPr lang="es-ES" sz="5599" dirty="0">
                <a:solidFill>
                  <a:srgbClr val="2BB4CF"/>
                </a:solidFill>
                <a:latin typeface="Brandon Grotesque Medium" panose="020B0503020203060202" pitchFamily="34" charset="77"/>
              </a:rPr>
              <a:t>Nutrición a través de la fijación biológica</a:t>
            </a:r>
          </a:p>
        </p:txBody>
      </p:sp>
      <p:cxnSp>
        <p:nvCxnSpPr>
          <p:cNvPr id="9" name="Conector recto 8">
            <a:extLst>
              <a:ext uri="{FF2B5EF4-FFF2-40B4-BE49-F238E27FC236}">
                <a16:creationId xmlns:a16="http://schemas.microsoft.com/office/drawing/2014/main" id="{04FB2F2D-E2B1-4F04-A6CC-7420DE2FAC53}"/>
              </a:ext>
            </a:extLst>
          </p:cNvPr>
          <p:cNvCxnSpPr>
            <a:cxnSpLocks/>
          </p:cNvCxnSpPr>
          <p:nvPr/>
        </p:nvCxnSpPr>
        <p:spPr>
          <a:xfrm>
            <a:off x="12260542" y="4576934"/>
            <a:ext cx="0" cy="9141619"/>
          </a:xfrm>
          <a:prstGeom prst="line">
            <a:avLst/>
          </a:prstGeom>
          <a:ln w="28575">
            <a:solidFill>
              <a:srgbClr val="2BB4CF"/>
            </a:solidFill>
            <a:prstDash val="sysDot"/>
          </a:ln>
        </p:spPr>
        <p:style>
          <a:lnRef idx="1">
            <a:schemeClr val="accent1"/>
          </a:lnRef>
          <a:fillRef idx="0">
            <a:schemeClr val="accent1"/>
          </a:fillRef>
          <a:effectRef idx="0">
            <a:schemeClr val="accent1"/>
          </a:effectRef>
          <a:fontRef idx="minor">
            <a:schemeClr val="tx1"/>
          </a:fontRef>
        </p:style>
      </p:cxnSp>
      <p:cxnSp>
        <p:nvCxnSpPr>
          <p:cNvPr id="266" name="Conector recto 265">
            <a:extLst>
              <a:ext uri="{FF2B5EF4-FFF2-40B4-BE49-F238E27FC236}">
                <a16:creationId xmlns:a16="http://schemas.microsoft.com/office/drawing/2014/main" id="{91B04367-359D-4D0B-83B3-80CEAB51B98E}"/>
              </a:ext>
            </a:extLst>
          </p:cNvPr>
          <p:cNvCxnSpPr>
            <a:cxnSpLocks/>
          </p:cNvCxnSpPr>
          <p:nvPr/>
        </p:nvCxnSpPr>
        <p:spPr>
          <a:xfrm>
            <a:off x="12260542" y="-3039"/>
            <a:ext cx="0" cy="3527081"/>
          </a:xfrm>
          <a:prstGeom prst="line">
            <a:avLst/>
          </a:prstGeom>
          <a:ln w="28575">
            <a:solidFill>
              <a:srgbClr val="2BB4CF"/>
            </a:solidFill>
            <a:prstDash val="sysDot"/>
          </a:ln>
        </p:spPr>
        <p:style>
          <a:lnRef idx="1">
            <a:schemeClr val="accent1"/>
          </a:lnRef>
          <a:fillRef idx="0">
            <a:schemeClr val="accent1"/>
          </a:fillRef>
          <a:effectRef idx="0">
            <a:schemeClr val="accent1"/>
          </a:effectRef>
          <a:fontRef idx="minor">
            <a:schemeClr val="tx1"/>
          </a:fontRef>
        </p:style>
      </p:cxnSp>
      <p:sp>
        <p:nvSpPr>
          <p:cNvPr id="216" name="CuadroTexto 215">
            <a:extLst>
              <a:ext uri="{FF2B5EF4-FFF2-40B4-BE49-F238E27FC236}">
                <a16:creationId xmlns:a16="http://schemas.microsoft.com/office/drawing/2014/main" id="{474E57E9-0289-4313-999B-1AF4B36B978E}"/>
              </a:ext>
            </a:extLst>
          </p:cNvPr>
          <p:cNvSpPr txBox="1"/>
          <p:nvPr/>
        </p:nvSpPr>
        <p:spPr>
          <a:xfrm>
            <a:off x="8963266" y="3659804"/>
            <a:ext cx="6612456" cy="707758"/>
          </a:xfrm>
          <a:prstGeom prst="rect">
            <a:avLst/>
          </a:prstGeom>
          <a:noFill/>
        </p:spPr>
        <p:txBody>
          <a:bodyPr wrap="square" rtlCol="0">
            <a:spAutoFit/>
          </a:bodyPr>
          <a:lstStyle/>
          <a:p>
            <a:pPr algn="ctr" defTabSz="1828343"/>
            <a:r>
              <a:rPr lang="es-ES" sz="3999" dirty="0">
                <a:solidFill>
                  <a:srgbClr val="643C00"/>
                </a:solidFill>
                <a:latin typeface="Brandon Grotesque Medium" panose="020B0603020203060202" pitchFamily="34" charset="0"/>
              </a:rPr>
              <a:t>Proceso en la planta</a:t>
            </a:r>
          </a:p>
        </p:txBody>
      </p:sp>
      <p:grpSp>
        <p:nvGrpSpPr>
          <p:cNvPr id="19" name="Grupo 18">
            <a:extLst>
              <a:ext uri="{FF2B5EF4-FFF2-40B4-BE49-F238E27FC236}">
                <a16:creationId xmlns:a16="http://schemas.microsoft.com/office/drawing/2014/main" id="{68BDF982-AB05-46BB-844E-E3CA6DE6A4B0}"/>
              </a:ext>
            </a:extLst>
          </p:cNvPr>
          <p:cNvGrpSpPr/>
          <p:nvPr/>
        </p:nvGrpSpPr>
        <p:grpSpPr>
          <a:xfrm>
            <a:off x="12995449" y="2914902"/>
            <a:ext cx="10579960" cy="6351377"/>
            <a:chOff x="6499417" y="1456937"/>
            <a:chExt cx="5291358" cy="3176516"/>
          </a:xfrm>
        </p:grpSpPr>
        <p:grpSp>
          <p:nvGrpSpPr>
            <p:cNvPr id="13" name="Grupo 12">
              <a:extLst>
                <a:ext uri="{FF2B5EF4-FFF2-40B4-BE49-F238E27FC236}">
                  <a16:creationId xmlns:a16="http://schemas.microsoft.com/office/drawing/2014/main" id="{E72D884D-7394-47E6-B0EB-AD411422B3A2}"/>
                </a:ext>
              </a:extLst>
            </p:cNvPr>
            <p:cNvGrpSpPr/>
            <p:nvPr/>
          </p:nvGrpSpPr>
          <p:grpSpPr>
            <a:xfrm>
              <a:off x="6499417" y="1456937"/>
              <a:ext cx="5291358" cy="2652527"/>
              <a:chOff x="6499417" y="1456937"/>
              <a:chExt cx="5291358" cy="2652527"/>
            </a:xfrm>
          </p:grpSpPr>
          <p:grpSp>
            <p:nvGrpSpPr>
              <p:cNvPr id="2" name="Grupo 1">
                <a:extLst>
                  <a:ext uri="{FF2B5EF4-FFF2-40B4-BE49-F238E27FC236}">
                    <a16:creationId xmlns:a16="http://schemas.microsoft.com/office/drawing/2014/main" id="{59F62753-43C5-4F0C-B368-925BD8F9ECCA}"/>
                  </a:ext>
                </a:extLst>
              </p:cNvPr>
              <p:cNvGrpSpPr/>
              <p:nvPr/>
            </p:nvGrpSpPr>
            <p:grpSpPr>
              <a:xfrm>
                <a:off x="6499417" y="1456937"/>
                <a:ext cx="5291358" cy="2652527"/>
                <a:chOff x="-456738" y="3010440"/>
                <a:chExt cx="7397812" cy="3708480"/>
              </a:xfrm>
            </p:grpSpPr>
            <p:sp>
              <p:nvSpPr>
                <p:cNvPr id="68" name="Rectángulo: esquinas redondeadas 67">
                  <a:extLst>
                    <a:ext uri="{FF2B5EF4-FFF2-40B4-BE49-F238E27FC236}">
                      <a16:creationId xmlns:a16="http://schemas.microsoft.com/office/drawing/2014/main" id="{C5E6A42A-2F25-42E3-8138-2FC1B8085C73}"/>
                    </a:ext>
                  </a:extLst>
                </p:cNvPr>
                <p:cNvSpPr/>
                <p:nvPr/>
              </p:nvSpPr>
              <p:spPr>
                <a:xfrm>
                  <a:off x="-456738" y="4189501"/>
                  <a:ext cx="1804205" cy="2529419"/>
                </a:xfrm>
                <a:prstGeom prst="roundRect">
                  <a:avLst>
                    <a:gd name="adj" fmla="val 5027"/>
                  </a:avLst>
                </a:prstGeom>
                <a:solidFill>
                  <a:schemeClr val="bg1">
                    <a:alpha val="50000"/>
                  </a:schemeClr>
                </a:solidFill>
                <a:ln w="28575">
                  <a:solidFill>
                    <a:srgbClr val="3472B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dirty="0">
                    <a:solidFill>
                      <a:prstClr val="white"/>
                    </a:solidFill>
                    <a:latin typeface="Calibri" panose="020F0502020204030204"/>
                  </a:endParaRPr>
                </a:p>
              </p:txBody>
            </p:sp>
            <p:pic>
              <p:nvPicPr>
                <p:cNvPr id="74" name="Imagen 73">
                  <a:extLst>
                    <a:ext uri="{FF2B5EF4-FFF2-40B4-BE49-F238E27FC236}">
                      <a16:creationId xmlns:a16="http://schemas.microsoft.com/office/drawing/2014/main" id="{85748B44-6E5F-44B7-8A60-F1CACCB75C9D}"/>
                    </a:ext>
                  </a:extLst>
                </p:cNvPr>
                <p:cNvPicPr>
                  <a:picLocks noChangeAspect="1"/>
                </p:cNvPicPr>
                <p:nvPr/>
              </p:nvPicPr>
              <p:blipFill>
                <a:blip r:embed="rId5"/>
                <a:stretch>
                  <a:fillRect/>
                </a:stretch>
              </p:blipFill>
              <p:spPr>
                <a:xfrm>
                  <a:off x="5240851" y="3010440"/>
                  <a:ext cx="1700223" cy="1784737"/>
                </a:xfrm>
                <a:prstGeom prst="rect">
                  <a:avLst/>
                </a:prstGeom>
              </p:spPr>
            </p:pic>
            <p:grpSp>
              <p:nvGrpSpPr>
                <p:cNvPr id="77" name="Grupo 76">
                  <a:extLst>
                    <a:ext uri="{FF2B5EF4-FFF2-40B4-BE49-F238E27FC236}">
                      <a16:creationId xmlns:a16="http://schemas.microsoft.com/office/drawing/2014/main" id="{F04291FA-5610-4745-8F57-F1E79B0711D9}"/>
                    </a:ext>
                  </a:extLst>
                </p:cNvPr>
                <p:cNvGrpSpPr/>
                <p:nvPr/>
              </p:nvGrpSpPr>
              <p:grpSpPr>
                <a:xfrm>
                  <a:off x="-240340" y="4351186"/>
                  <a:ext cx="1336161" cy="2249985"/>
                  <a:chOff x="6784524" y="2076310"/>
                  <a:chExt cx="1472097" cy="2478892"/>
                </a:xfrm>
              </p:grpSpPr>
              <p:sp>
                <p:nvSpPr>
                  <p:cNvPr id="78" name="Rectángulo: esquinas redondeadas 77">
                    <a:extLst>
                      <a:ext uri="{FF2B5EF4-FFF2-40B4-BE49-F238E27FC236}">
                        <a16:creationId xmlns:a16="http://schemas.microsoft.com/office/drawing/2014/main" id="{749BC577-81D9-494C-B3CB-432D11782C56}"/>
                      </a:ext>
                    </a:extLst>
                  </p:cNvPr>
                  <p:cNvSpPr/>
                  <p:nvPr/>
                </p:nvSpPr>
                <p:spPr>
                  <a:xfrm>
                    <a:off x="6835701" y="3997315"/>
                    <a:ext cx="1414046" cy="557887"/>
                  </a:xfrm>
                  <a:prstGeom prst="roundRect">
                    <a:avLst>
                      <a:gd name="adj" fmla="val 500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79" name="CuadroTexto 78">
                    <a:extLst>
                      <a:ext uri="{FF2B5EF4-FFF2-40B4-BE49-F238E27FC236}">
                        <a16:creationId xmlns:a16="http://schemas.microsoft.com/office/drawing/2014/main" id="{26ACC36D-474C-40C2-973D-F3B38FCE6379}"/>
                      </a:ext>
                    </a:extLst>
                  </p:cNvPr>
                  <p:cNvSpPr txBox="1"/>
                  <p:nvPr/>
                </p:nvSpPr>
                <p:spPr>
                  <a:xfrm>
                    <a:off x="6945878" y="4033020"/>
                    <a:ext cx="1160406" cy="450392"/>
                  </a:xfrm>
                  <a:prstGeom prst="rect">
                    <a:avLst/>
                  </a:prstGeom>
                  <a:noFill/>
                </p:spPr>
                <p:txBody>
                  <a:bodyPr wrap="square" rtlCol="0">
                    <a:spAutoFit/>
                  </a:bodyPr>
                  <a:lstStyle/>
                  <a:p>
                    <a:pPr algn="ctr" defTabSz="1828343"/>
                    <a:r>
                      <a:rPr lang="es-ES" sz="2399" dirty="0">
                        <a:solidFill>
                          <a:prstClr val="white"/>
                        </a:solidFill>
                        <a:latin typeface="Brandon Grotesque Medium" panose="020B0603020203060202" pitchFamily="34" charset="0"/>
                      </a:rPr>
                      <a:t>NH</a:t>
                    </a:r>
                    <a:r>
                      <a:rPr lang="es-ES" sz="2399" baseline="-25000" dirty="0">
                        <a:solidFill>
                          <a:prstClr val="white"/>
                        </a:solidFill>
                        <a:latin typeface="Brandon Grotesque Medium" panose="020B0603020203060202" pitchFamily="34" charset="0"/>
                      </a:rPr>
                      <a:t>4</a:t>
                    </a:r>
                    <a:r>
                      <a:rPr lang="es-ES" sz="3199" baseline="30000" dirty="0">
                        <a:solidFill>
                          <a:prstClr val="white"/>
                        </a:solidFill>
                        <a:latin typeface="Brandon Grotesque Medium" panose="020B0603020203060202" pitchFamily="34" charset="0"/>
                      </a:rPr>
                      <a:t>+</a:t>
                    </a:r>
                    <a:endParaRPr lang="es-ES" sz="2399" dirty="0">
                      <a:solidFill>
                        <a:prstClr val="white"/>
                      </a:solidFill>
                      <a:latin typeface="Brandon Grotesque Medium" panose="020B0603020203060202" pitchFamily="34" charset="0"/>
                    </a:endParaRPr>
                  </a:p>
                </p:txBody>
              </p:sp>
              <p:sp>
                <p:nvSpPr>
                  <p:cNvPr id="80" name="Rectángulo: esquinas redondeadas 79">
                    <a:extLst>
                      <a:ext uri="{FF2B5EF4-FFF2-40B4-BE49-F238E27FC236}">
                        <a16:creationId xmlns:a16="http://schemas.microsoft.com/office/drawing/2014/main" id="{1BB45339-3E68-411A-8D94-2C43B76B37C9}"/>
                      </a:ext>
                    </a:extLst>
                  </p:cNvPr>
                  <p:cNvSpPr/>
                  <p:nvPr/>
                </p:nvSpPr>
                <p:spPr>
                  <a:xfrm flipV="1">
                    <a:off x="6819058" y="3038530"/>
                    <a:ext cx="1414046" cy="557887"/>
                  </a:xfrm>
                  <a:prstGeom prst="roundRect">
                    <a:avLst>
                      <a:gd name="adj" fmla="val 500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81" name="CuadroTexto 80">
                    <a:extLst>
                      <a:ext uri="{FF2B5EF4-FFF2-40B4-BE49-F238E27FC236}">
                        <a16:creationId xmlns:a16="http://schemas.microsoft.com/office/drawing/2014/main" id="{747FDC8C-6A34-4EE9-A5C1-7EC1D9F88EBB}"/>
                      </a:ext>
                    </a:extLst>
                  </p:cNvPr>
                  <p:cNvSpPr txBox="1"/>
                  <p:nvPr/>
                </p:nvSpPr>
                <p:spPr>
                  <a:xfrm>
                    <a:off x="6784524" y="3155777"/>
                    <a:ext cx="1461081" cy="331842"/>
                  </a:xfrm>
                  <a:prstGeom prst="rect">
                    <a:avLst/>
                  </a:prstGeom>
                  <a:noFill/>
                </p:spPr>
                <p:txBody>
                  <a:bodyPr wrap="square" rtlCol="0">
                    <a:spAutoFit/>
                  </a:bodyPr>
                  <a:lstStyle/>
                  <a:p>
                    <a:pPr algn="ctr" defTabSz="1828343"/>
                    <a:r>
                      <a:rPr lang="es-ES" sz="2199" dirty="0">
                        <a:solidFill>
                          <a:prstClr val="white"/>
                        </a:solidFill>
                        <a:latin typeface="Brandon Grotesque Medium" panose="020B0603020203060202" pitchFamily="34" charset="0"/>
                      </a:rPr>
                      <a:t>GS/GOGAT</a:t>
                    </a:r>
                  </a:p>
                </p:txBody>
              </p:sp>
              <p:sp>
                <p:nvSpPr>
                  <p:cNvPr id="82" name="Rectángulo: esquinas redondeadas 81">
                    <a:extLst>
                      <a:ext uri="{FF2B5EF4-FFF2-40B4-BE49-F238E27FC236}">
                        <a16:creationId xmlns:a16="http://schemas.microsoft.com/office/drawing/2014/main" id="{9A5C1ACE-A1BE-4A28-8B69-4BF1E2CB704B}"/>
                      </a:ext>
                    </a:extLst>
                  </p:cNvPr>
                  <p:cNvSpPr/>
                  <p:nvPr/>
                </p:nvSpPr>
                <p:spPr>
                  <a:xfrm flipV="1">
                    <a:off x="6819058" y="2076310"/>
                    <a:ext cx="1414046" cy="557887"/>
                  </a:xfrm>
                  <a:prstGeom prst="roundRect">
                    <a:avLst>
                      <a:gd name="adj" fmla="val 500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83" name="CuadroTexto 82">
                    <a:extLst>
                      <a:ext uri="{FF2B5EF4-FFF2-40B4-BE49-F238E27FC236}">
                        <a16:creationId xmlns:a16="http://schemas.microsoft.com/office/drawing/2014/main" id="{3177E494-4EB2-4E28-9B6A-B80CEA1DD1C0}"/>
                      </a:ext>
                    </a:extLst>
                  </p:cNvPr>
                  <p:cNvSpPr txBox="1"/>
                  <p:nvPr/>
                </p:nvSpPr>
                <p:spPr>
                  <a:xfrm>
                    <a:off x="6795540" y="2166452"/>
                    <a:ext cx="1461081" cy="355552"/>
                  </a:xfrm>
                  <a:prstGeom prst="rect">
                    <a:avLst/>
                  </a:prstGeom>
                  <a:noFill/>
                </p:spPr>
                <p:txBody>
                  <a:bodyPr wrap="square" rtlCol="0">
                    <a:spAutoFit/>
                  </a:bodyPr>
                  <a:lstStyle/>
                  <a:p>
                    <a:pPr algn="ctr" defTabSz="1828343"/>
                    <a:r>
                      <a:rPr lang="es-ES" sz="2399" dirty="0">
                        <a:solidFill>
                          <a:prstClr val="white"/>
                        </a:solidFill>
                        <a:latin typeface="Brandon Grotesque Medium" panose="020B0603020203060202" pitchFamily="34" charset="0"/>
                      </a:rPr>
                      <a:t>Glutamina</a:t>
                    </a:r>
                  </a:p>
                </p:txBody>
              </p:sp>
            </p:grpSp>
            <p:grpSp>
              <p:nvGrpSpPr>
                <p:cNvPr id="85" name="Grupo 84">
                  <a:extLst>
                    <a:ext uri="{FF2B5EF4-FFF2-40B4-BE49-F238E27FC236}">
                      <a16:creationId xmlns:a16="http://schemas.microsoft.com/office/drawing/2014/main" id="{D1F83C76-204C-481B-BC7D-EF0816CA4F08}"/>
                    </a:ext>
                  </a:extLst>
                </p:cNvPr>
                <p:cNvGrpSpPr/>
                <p:nvPr/>
              </p:nvGrpSpPr>
              <p:grpSpPr>
                <a:xfrm>
                  <a:off x="4250852" y="4948355"/>
                  <a:ext cx="1241068" cy="1246858"/>
                  <a:chOff x="6730604" y="383978"/>
                  <a:chExt cx="1008031" cy="1012733"/>
                </a:xfrm>
                <a:effectLst>
                  <a:outerShdw blurRad="50800" dist="38100" dir="2700000" algn="tl" rotWithShape="0">
                    <a:prstClr val="black">
                      <a:alpha val="40000"/>
                    </a:prstClr>
                  </a:outerShdw>
                </a:effectLst>
              </p:grpSpPr>
              <p:sp>
                <p:nvSpPr>
                  <p:cNvPr id="86" name="Elipse 85">
                    <a:extLst>
                      <a:ext uri="{FF2B5EF4-FFF2-40B4-BE49-F238E27FC236}">
                        <a16:creationId xmlns:a16="http://schemas.microsoft.com/office/drawing/2014/main" id="{FDBF6469-661F-4D09-BC1F-BF29A9BEECBA}"/>
                      </a:ext>
                    </a:extLst>
                  </p:cNvPr>
                  <p:cNvSpPr/>
                  <p:nvPr/>
                </p:nvSpPr>
                <p:spPr>
                  <a:xfrm>
                    <a:off x="6740921" y="404605"/>
                    <a:ext cx="992107" cy="992106"/>
                  </a:xfrm>
                  <a:prstGeom prst="ellipse">
                    <a:avLst/>
                  </a:prstGeom>
                  <a:blipFill dpi="0" rotWithShape="1">
                    <a:blip r:embed="rId6">
                      <a:extLst>
                        <a:ext uri="{28A0092B-C50C-407E-A947-70E740481C1C}">
                          <a14:useLocalDpi xmlns:a14="http://schemas.microsoft.com/office/drawing/2010/main" val="0"/>
                        </a:ext>
                      </a:extLst>
                    </a:blip>
                    <a:srcRect/>
                    <a:stretch>
                      <a:fillRect l="-16666" r="-1666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87" name="Elipse 86">
                    <a:extLst>
                      <a:ext uri="{FF2B5EF4-FFF2-40B4-BE49-F238E27FC236}">
                        <a16:creationId xmlns:a16="http://schemas.microsoft.com/office/drawing/2014/main" id="{E39FE6D6-F0BF-47A3-9038-CFAC70332D18}"/>
                      </a:ext>
                    </a:extLst>
                  </p:cNvPr>
                  <p:cNvSpPr/>
                  <p:nvPr/>
                </p:nvSpPr>
                <p:spPr>
                  <a:xfrm>
                    <a:off x="6730604" y="383978"/>
                    <a:ext cx="1008031" cy="1008031"/>
                  </a:xfrm>
                  <a:prstGeom prst="ellipse">
                    <a:avLst/>
                  </a:prstGeom>
                  <a:noFill/>
                  <a:ln w="28575">
                    <a:solidFill>
                      <a:srgbClr val="2BB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grpSp>
              <p:nvGrpSpPr>
                <p:cNvPr id="88" name="Grupo 87">
                  <a:extLst>
                    <a:ext uri="{FF2B5EF4-FFF2-40B4-BE49-F238E27FC236}">
                      <a16:creationId xmlns:a16="http://schemas.microsoft.com/office/drawing/2014/main" id="{E60E4E11-C568-40FB-ACAD-03B37EF2DF4D}"/>
                    </a:ext>
                  </a:extLst>
                </p:cNvPr>
                <p:cNvGrpSpPr/>
                <p:nvPr/>
              </p:nvGrpSpPr>
              <p:grpSpPr>
                <a:xfrm>
                  <a:off x="2136350" y="6094168"/>
                  <a:ext cx="1285345" cy="506371"/>
                  <a:chOff x="4763729" y="1451545"/>
                  <a:chExt cx="1285345" cy="506371"/>
                </a:xfrm>
              </p:grpSpPr>
              <p:sp>
                <p:nvSpPr>
                  <p:cNvPr id="89" name="Rectángulo: esquinas redondeadas 88">
                    <a:extLst>
                      <a:ext uri="{FF2B5EF4-FFF2-40B4-BE49-F238E27FC236}">
                        <a16:creationId xmlns:a16="http://schemas.microsoft.com/office/drawing/2014/main" id="{450F7A4B-43F5-43AB-807F-D1D5A48F3A64}"/>
                      </a:ext>
                    </a:extLst>
                  </p:cNvPr>
                  <p:cNvSpPr/>
                  <p:nvPr/>
                </p:nvSpPr>
                <p:spPr>
                  <a:xfrm flipV="1">
                    <a:off x="4765603" y="1451545"/>
                    <a:ext cx="1283471" cy="506371"/>
                  </a:xfrm>
                  <a:prstGeom prst="roundRect">
                    <a:avLst>
                      <a:gd name="adj" fmla="val 50000"/>
                    </a:avLst>
                  </a:prstGeom>
                  <a:solidFill>
                    <a:srgbClr val="48BD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90" name="CuadroTexto 89">
                    <a:extLst>
                      <a:ext uri="{FF2B5EF4-FFF2-40B4-BE49-F238E27FC236}">
                        <a16:creationId xmlns:a16="http://schemas.microsoft.com/office/drawing/2014/main" id="{FFAB3831-6C3F-4B4D-BEE4-623A7D5487FC}"/>
                      </a:ext>
                    </a:extLst>
                  </p:cNvPr>
                  <p:cNvSpPr txBox="1"/>
                  <p:nvPr/>
                </p:nvSpPr>
                <p:spPr>
                  <a:xfrm>
                    <a:off x="4763729" y="1535454"/>
                    <a:ext cx="1285344" cy="322720"/>
                  </a:xfrm>
                  <a:prstGeom prst="rect">
                    <a:avLst/>
                  </a:prstGeom>
                  <a:noFill/>
                </p:spPr>
                <p:txBody>
                  <a:bodyPr wrap="square" rtlCol="0">
                    <a:spAutoFit/>
                  </a:bodyPr>
                  <a:lstStyle/>
                  <a:p>
                    <a:pPr algn="ctr" defTabSz="1828343"/>
                    <a:r>
                      <a:rPr lang="es-ES" sz="2399" dirty="0">
                        <a:solidFill>
                          <a:prstClr val="white"/>
                        </a:solidFill>
                        <a:latin typeface="Brandon Grotesque Medium" panose="020B0603020203060202" pitchFamily="34" charset="0"/>
                      </a:rPr>
                      <a:t>Nitrogenasa</a:t>
                    </a:r>
                  </a:p>
                </p:txBody>
              </p:sp>
            </p:grpSp>
          </p:grpSp>
          <p:sp>
            <p:nvSpPr>
              <p:cNvPr id="270" name="Flecha: hacia abajo 269">
                <a:extLst>
                  <a:ext uri="{FF2B5EF4-FFF2-40B4-BE49-F238E27FC236}">
                    <a16:creationId xmlns:a16="http://schemas.microsoft.com/office/drawing/2014/main" id="{8B108982-D6EB-4D8E-B7C6-9B7F510BF1F1}"/>
                  </a:ext>
                </a:extLst>
              </p:cNvPr>
              <p:cNvSpPr/>
              <p:nvPr/>
            </p:nvSpPr>
            <p:spPr>
              <a:xfrm rot="10800000">
                <a:off x="7081591" y="3430748"/>
                <a:ext cx="142008" cy="188323"/>
              </a:xfrm>
              <a:prstGeom prst="downArrow">
                <a:avLst>
                  <a:gd name="adj1" fmla="val 37075"/>
                  <a:gd name="adj2" fmla="val 62926"/>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71" name="Flecha: hacia abajo 270">
                <a:extLst>
                  <a:ext uri="{FF2B5EF4-FFF2-40B4-BE49-F238E27FC236}">
                    <a16:creationId xmlns:a16="http://schemas.microsoft.com/office/drawing/2014/main" id="{3CA88A8F-57DD-4936-B6EC-67AA950CE52E}"/>
                  </a:ext>
                </a:extLst>
              </p:cNvPr>
              <p:cNvSpPr/>
              <p:nvPr/>
            </p:nvSpPr>
            <p:spPr>
              <a:xfrm rot="10800000">
                <a:off x="7079780" y="2801439"/>
                <a:ext cx="142008" cy="188323"/>
              </a:xfrm>
              <a:prstGeom prst="downArrow">
                <a:avLst>
                  <a:gd name="adj1" fmla="val 37075"/>
                  <a:gd name="adj2" fmla="val 62926"/>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72" name="Flecha: hacia abajo 271">
                <a:extLst>
                  <a:ext uri="{FF2B5EF4-FFF2-40B4-BE49-F238E27FC236}">
                    <a16:creationId xmlns:a16="http://schemas.microsoft.com/office/drawing/2014/main" id="{B601CC00-2CE6-4ED5-9B0D-D6DC6D23C6BC}"/>
                  </a:ext>
                </a:extLst>
              </p:cNvPr>
              <p:cNvSpPr/>
              <p:nvPr/>
            </p:nvSpPr>
            <p:spPr>
              <a:xfrm rot="5400000">
                <a:off x="7988379" y="3674375"/>
                <a:ext cx="173248" cy="385390"/>
              </a:xfrm>
              <a:prstGeom prst="downArrow">
                <a:avLst>
                  <a:gd name="adj1" fmla="val 37075"/>
                  <a:gd name="adj2" fmla="val 62926"/>
                </a:avLst>
              </a:prstGeom>
              <a:solidFill>
                <a:srgbClr val="2BB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73" name="Flecha: hacia abajo 272">
                <a:extLst>
                  <a:ext uri="{FF2B5EF4-FFF2-40B4-BE49-F238E27FC236}">
                    <a16:creationId xmlns:a16="http://schemas.microsoft.com/office/drawing/2014/main" id="{4D700F33-57AA-4015-A673-30A8E8E1CB84}"/>
                  </a:ext>
                </a:extLst>
              </p:cNvPr>
              <p:cNvSpPr/>
              <p:nvPr/>
            </p:nvSpPr>
            <p:spPr>
              <a:xfrm rot="4092627">
                <a:off x="9591894" y="3542916"/>
                <a:ext cx="173248" cy="468128"/>
              </a:xfrm>
              <a:prstGeom prst="downArrow">
                <a:avLst>
                  <a:gd name="adj1" fmla="val 37075"/>
                  <a:gd name="adj2" fmla="val 62926"/>
                </a:avLst>
              </a:prstGeom>
              <a:solidFill>
                <a:srgbClr val="2BB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grpSp>
          <p:nvGrpSpPr>
            <p:cNvPr id="4" name="Grupo 3">
              <a:extLst>
                <a:ext uri="{FF2B5EF4-FFF2-40B4-BE49-F238E27FC236}">
                  <a16:creationId xmlns:a16="http://schemas.microsoft.com/office/drawing/2014/main" id="{A68C9483-C9AD-4EE8-A0CC-AFE0F393A625}"/>
                </a:ext>
              </a:extLst>
            </p:cNvPr>
            <p:cNvGrpSpPr/>
            <p:nvPr/>
          </p:nvGrpSpPr>
          <p:grpSpPr>
            <a:xfrm>
              <a:off x="7560149" y="4102213"/>
              <a:ext cx="1669406" cy="531240"/>
              <a:chOff x="7560149" y="4102213"/>
              <a:chExt cx="1669406" cy="531240"/>
            </a:xfrm>
          </p:grpSpPr>
          <p:sp>
            <p:nvSpPr>
              <p:cNvPr id="125" name="Flecha: a la derecha con muesca 124">
                <a:extLst>
                  <a:ext uri="{FF2B5EF4-FFF2-40B4-BE49-F238E27FC236}">
                    <a16:creationId xmlns:a16="http://schemas.microsoft.com/office/drawing/2014/main" id="{8F299A3F-DDAF-4F1C-94A8-88A1E57E0D1A}"/>
                  </a:ext>
                </a:extLst>
              </p:cNvPr>
              <p:cNvSpPr/>
              <p:nvPr/>
            </p:nvSpPr>
            <p:spPr>
              <a:xfrm rot="7135592" flipV="1">
                <a:off x="8440963" y="4171796"/>
                <a:ext cx="324533" cy="185368"/>
              </a:xfrm>
              <a:prstGeom prst="notchedRightArrow">
                <a:avLst>
                  <a:gd name="adj1" fmla="val 37492"/>
                  <a:gd name="adj2" fmla="val 5916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dirty="0">
                  <a:solidFill>
                    <a:prstClr val="white"/>
                  </a:solidFill>
                  <a:latin typeface="Calibri" panose="020F0502020204030204"/>
                </a:endParaRPr>
              </a:p>
            </p:txBody>
          </p:sp>
          <p:sp>
            <p:nvSpPr>
              <p:cNvPr id="126" name="CuadroTexto 125">
                <a:extLst>
                  <a:ext uri="{FF2B5EF4-FFF2-40B4-BE49-F238E27FC236}">
                    <a16:creationId xmlns:a16="http://schemas.microsoft.com/office/drawing/2014/main" id="{4F87AB3C-A42A-4E2E-B08E-6A5D336D6530}"/>
                  </a:ext>
                </a:extLst>
              </p:cNvPr>
              <p:cNvSpPr txBox="1"/>
              <p:nvPr/>
            </p:nvSpPr>
            <p:spPr>
              <a:xfrm>
                <a:off x="7560149" y="4402624"/>
                <a:ext cx="1669406" cy="230829"/>
              </a:xfrm>
              <a:prstGeom prst="rect">
                <a:avLst/>
              </a:prstGeom>
              <a:noFill/>
            </p:spPr>
            <p:txBody>
              <a:bodyPr wrap="square" rtlCol="0">
                <a:spAutoFit/>
              </a:bodyPr>
              <a:lstStyle/>
              <a:p>
                <a:pPr algn="ctr" defTabSz="1828343"/>
                <a:r>
                  <a:rPr lang="es-ES" sz="2399" dirty="0">
                    <a:solidFill>
                      <a:srgbClr val="4472C4">
                        <a:lumMod val="50000"/>
                      </a:srgbClr>
                    </a:solidFill>
                    <a:latin typeface="Brandon Grotesque Medium" panose="020B0603020203060202" pitchFamily="34" charset="0"/>
                  </a:rPr>
                  <a:t>Complejo Nitrogenasa</a:t>
                </a:r>
              </a:p>
            </p:txBody>
          </p:sp>
        </p:grpSp>
      </p:grpSp>
      <p:grpSp>
        <p:nvGrpSpPr>
          <p:cNvPr id="17" name="Grupo 16">
            <a:extLst>
              <a:ext uri="{FF2B5EF4-FFF2-40B4-BE49-F238E27FC236}">
                <a16:creationId xmlns:a16="http://schemas.microsoft.com/office/drawing/2014/main" id="{2471B9D1-2FD4-467D-A98F-B1D3AF983583}"/>
              </a:ext>
            </a:extLst>
          </p:cNvPr>
          <p:cNvGrpSpPr/>
          <p:nvPr/>
        </p:nvGrpSpPr>
        <p:grpSpPr>
          <a:xfrm>
            <a:off x="397190" y="4576246"/>
            <a:ext cx="11375817" cy="8906014"/>
            <a:chOff x="198647" y="2287825"/>
            <a:chExt cx="5689390" cy="4454167"/>
          </a:xfrm>
        </p:grpSpPr>
        <p:grpSp>
          <p:nvGrpSpPr>
            <p:cNvPr id="5" name="Grupo 4">
              <a:extLst>
                <a:ext uri="{FF2B5EF4-FFF2-40B4-BE49-F238E27FC236}">
                  <a16:creationId xmlns:a16="http://schemas.microsoft.com/office/drawing/2014/main" id="{244A7110-8E90-4722-8170-A6D99337F8BD}"/>
                </a:ext>
              </a:extLst>
            </p:cNvPr>
            <p:cNvGrpSpPr/>
            <p:nvPr/>
          </p:nvGrpSpPr>
          <p:grpSpPr>
            <a:xfrm>
              <a:off x="198647" y="2287825"/>
              <a:ext cx="5689390" cy="4454167"/>
              <a:chOff x="198647" y="2287825"/>
              <a:chExt cx="5689390" cy="4454167"/>
            </a:xfrm>
          </p:grpSpPr>
          <p:grpSp>
            <p:nvGrpSpPr>
              <p:cNvPr id="3" name="Grupo 2">
                <a:extLst>
                  <a:ext uri="{FF2B5EF4-FFF2-40B4-BE49-F238E27FC236}">
                    <a16:creationId xmlns:a16="http://schemas.microsoft.com/office/drawing/2014/main" id="{DDB1D769-4A74-4F19-A341-B8DB852E1B1B}"/>
                  </a:ext>
                </a:extLst>
              </p:cNvPr>
              <p:cNvGrpSpPr/>
              <p:nvPr/>
            </p:nvGrpSpPr>
            <p:grpSpPr>
              <a:xfrm>
                <a:off x="2093733" y="4999745"/>
                <a:ext cx="1902113" cy="473417"/>
                <a:chOff x="1394354" y="5076026"/>
                <a:chExt cx="3547940" cy="490444"/>
              </a:xfrm>
            </p:grpSpPr>
            <p:sp>
              <p:nvSpPr>
                <p:cNvPr id="122" name="Rectángulo: esquinas redondeadas 121">
                  <a:extLst>
                    <a:ext uri="{FF2B5EF4-FFF2-40B4-BE49-F238E27FC236}">
                      <a16:creationId xmlns:a16="http://schemas.microsoft.com/office/drawing/2014/main" id="{0F600A54-3D0F-4140-8350-0C39E1442CC7}"/>
                    </a:ext>
                  </a:extLst>
                </p:cNvPr>
                <p:cNvSpPr/>
                <p:nvPr/>
              </p:nvSpPr>
              <p:spPr>
                <a:xfrm>
                  <a:off x="1503476" y="5076026"/>
                  <a:ext cx="3438818" cy="490444"/>
                </a:xfrm>
                <a:prstGeom prst="roundRect">
                  <a:avLst>
                    <a:gd name="adj" fmla="val 38467"/>
                  </a:avLst>
                </a:prstGeom>
                <a:solidFill>
                  <a:srgbClr val="92D050">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123" name="CuadroTexto 122">
                  <a:extLst>
                    <a:ext uri="{FF2B5EF4-FFF2-40B4-BE49-F238E27FC236}">
                      <a16:creationId xmlns:a16="http://schemas.microsoft.com/office/drawing/2014/main" id="{2D7FB702-7FED-4B41-9144-FA2ED27B496C}"/>
                    </a:ext>
                  </a:extLst>
                </p:cNvPr>
                <p:cNvSpPr txBox="1"/>
                <p:nvPr/>
              </p:nvSpPr>
              <p:spPr>
                <a:xfrm>
                  <a:off x="1394354" y="5333512"/>
                  <a:ext cx="3371385" cy="223184"/>
                </a:xfrm>
                <a:prstGeom prst="rect">
                  <a:avLst/>
                </a:prstGeom>
                <a:noFill/>
              </p:spPr>
              <p:txBody>
                <a:bodyPr wrap="square" rtlCol="0">
                  <a:spAutoFit/>
                </a:bodyPr>
                <a:lstStyle/>
                <a:p>
                  <a:pPr algn="ctr" defTabSz="1828343"/>
                  <a:r>
                    <a:rPr lang="es-ES" sz="2199" dirty="0">
                      <a:solidFill>
                        <a:prstClr val="white"/>
                      </a:solidFill>
                      <a:latin typeface="Brandon Grotesque Medium" panose="020B0603020203060202" pitchFamily="34" charset="0"/>
                    </a:rPr>
                    <a:t>Inmovilización microbiana</a:t>
                  </a:r>
                </a:p>
              </p:txBody>
            </p:sp>
          </p:grpSp>
          <p:grpSp>
            <p:nvGrpSpPr>
              <p:cNvPr id="11" name="Grupo 10">
                <a:extLst>
                  <a:ext uri="{FF2B5EF4-FFF2-40B4-BE49-F238E27FC236}">
                    <a16:creationId xmlns:a16="http://schemas.microsoft.com/office/drawing/2014/main" id="{A2B7DA69-3EF2-425A-977C-944C4E596BA3}"/>
                  </a:ext>
                </a:extLst>
              </p:cNvPr>
              <p:cNvGrpSpPr/>
              <p:nvPr/>
            </p:nvGrpSpPr>
            <p:grpSpPr>
              <a:xfrm>
                <a:off x="198647" y="2287825"/>
                <a:ext cx="5583473" cy="3745415"/>
                <a:chOff x="198647" y="2287825"/>
                <a:chExt cx="5583473" cy="3745415"/>
              </a:xfrm>
            </p:grpSpPr>
            <p:sp>
              <p:nvSpPr>
                <p:cNvPr id="95" name="Flecha: doblada 94">
                  <a:extLst>
                    <a:ext uri="{FF2B5EF4-FFF2-40B4-BE49-F238E27FC236}">
                      <a16:creationId xmlns:a16="http://schemas.microsoft.com/office/drawing/2014/main" id="{12FCA57D-108A-4406-BC14-4DCCF6405CD1}"/>
                    </a:ext>
                  </a:extLst>
                </p:cNvPr>
                <p:cNvSpPr/>
                <p:nvPr/>
              </p:nvSpPr>
              <p:spPr>
                <a:xfrm rot="5400000" flipH="1">
                  <a:off x="3570572" y="5245239"/>
                  <a:ext cx="215285" cy="477740"/>
                </a:xfrm>
                <a:prstGeom prst="bentArrow">
                  <a:avLst>
                    <a:gd name="adj1" fmla="val 55547"/>
                    <a:gd name="adj2" fmla="val 46214"/>
                    <a:gd name="adj3" fmla="val 30244"/>
                    <a:gd name="adj4" fmla="val 45526"/>
                  </a:avLst>
                </a:prstGeom>
                <a:solidFill>
                  <a:srgbClr val="2284C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dirty="0">
                    <a:solidFill>
                      <a:prstClr val="black"/>
                    </a:solidFill>
                    <a:latin typeface="Calibri" panose="020F0502020204030204"/>
                  </a:endParaRPr>
                </a:p>
              </p:txBody>
            </p:sp>
            <p:sp>
              <p:nvSpPr>
                <p:cNvPr id="146" name="Flecha: doblada 145">
                  <a:extLst>
                    <a:ext uri="{FF2B5EF4-FFF2-40B4-BE49-F238E27FC236}">
                      <a16:creationId xmlns:a16="http://schemas.microsoft.com/office/drawing/2014/main" id="{0BBCB39E-5E17-4415-9914-A52A0CD1DF38}"/>
                    </a:ext>
                  </a:extLst>
                </p:cNvPr>
                <p:cNvSpPr/>
                <p:nvPr/>
              </p:nvSpPr>
              <p:spPr>
                <a:xfrm flipH="1">
                  <a:off x="3286034" y="4804636"/>
                  <a:ext cx="535122" cy="262490"/>
                </a:xfrm>
                <a:prstGeom prst="bentArrow">
                  <a:avLst>
                    <a:gd name="adj1" fmla="val 28314"/>
                    <a:gd name="adj2" fmla="val 26073"/>
                    <a:gd name="adj3" fmla="val 23730"/>
                    <a:gd name="adj4" fmla="val 875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black"/>
                    </a:solidFill>
                    <a:latin typeface="Calibri" panose="020F0502020204030204"/>
                  </a:endParaRPr>
                </a:p>
              </p:txBody>
            </p:sp>
            <p:grpSp>
              <p:nvGrpSpPr>
                <p:cNvPr id="147" name="Grupo 146">
                  <a:extLst>
                    <a:ext uri="{FF2B5EF4-FFF2-40B4-BE49-F238E27FC236}">
                      <a16:creationId xmlns:a16="http://schemas.microsoft.com/office/drawing/2014/main" id="{AB94EC25-8918-42A7-A327-0694322C3E4E}"/>
                    </a:ext>
                  </a:extLst>
                </p:cNvPr>
                <p:cNvGrpSpPr/>
                <p:nvPr/>
              </p:nvGrpSpPr>
              <p:grpSpPr>
                <a:xfrm>
                  <a:off x="2588955" y="5045698"/>
                  <a:ext cx="995372" cy="261614"/>
                  <a:chOff x="5108763" y="5615050"/>
                  <a:chExt cx="1868269" cy="384785"/>
                </a:xfrm>
              </p:grpSpPr>
              <p:sp>
                <p:nvSpPr>
                  <p:cNvPr id="212" name="Flecha: a la izquierda y derecha 211">
                    <a:extLst>
                      <a:ext uri="{FF2B5EF4-FFF2-40B4-BE49-F238E27FC236}">
                        <a16:creationId xmlns:a16="http://schemas.microsoft.com/office/drawing/2014/main" id="{B6E17B9D-925F-4BBB-807B-898C407B5562}"/>
                      </a:ext>
                    </a:extLst>
                  </p:cNvPr>
                  <p:cNvSpPr/>
                  <p:nvPr/>
                </p:nvSpPr>
                <p:spPr>
                  <a:xfrm>
                    <a:off x="5108763" y="5673469"/>
                    <a:ext cx="1868269" cy="280877"/>
                  </a:xfrm>
                  <a:prstGeom prst="leftRightArrow">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13" name="CuadroTexto 212">
                    <a:extLst>
                      <a:ext uri="{FF2B5EF4-FFF2-40B4-BE49-F238E27FC236}">
                        <a16:creationId xmlns:a16="http://schemas.microsoft.com/office/drawing/2014/main" id="{41FE9C81-1A7E-4F1E-9B01-111A6EAE0983}"/>
                      </a:ext>
                    </a:extLst>
                  </p:cNvPr>
                  <p:cNvSpPr txBox="1"/>
                  <p:nvPr/>
                </p:nvSpPr>
                <p:spPr>
                  <a:xfrm>
                    <a:off x="5587261" y="5615050"/>
                    <a:ext cx="1080770" cy="384785"/>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NO</a:t>
                    </a:r>
                    <a:r>
                      <a:rPr lang="es-ES" sz="2799" baseline="-25000" dirty="0">
                        <a:solidFill>
                          <a:prstClr val="white"/>
                        </a:solidFill>
                        <a:latin typeface="Brandon Grotesque Medium" panose="020B0603020203060202" pitchFamily="34" charset="0"/>
                      </a:rPr>
                      <a:t>2</a:t>
                    </a:r>
                    <a:endParaRPr lang="es-ES" sz="2799" dirty="0">
                      <a:solidFill>
                        <a:prstClr val="white"/>
                      </a:solidFill>
                      <a:latin typeface="Brandon Grotesque Medium" panose="020B0603020203060202" pitchFamily="34" charset="0"/>
                    </a:endParaRPr>
                  </a:p>
                </p:txBody>
              </p:sp>
            </p:grpSp>
            <p:sp>
              <p:nvSpPr>
                <p:cNvPr id="155" name="Flecha: hacia abajo 154">
                  <a:extLst>
                    <a:ext uri="{FF2B5EF4-FFF2-40B4-BE49-F238E27FC236}">
                      <a16:creationId xmlns:a16="http://schemas.microsoft.com/office/drawing/2014/main" id="{3FD651DC-BD7F-4537-B89D-451BF2A1E4C2}"/>
                    </a:ext>
                  </a:extLst>
                </p:cNvPr>
                <p:cNvSpPr/>
                <p:nvPr/>
              </p:nvSpPr>
              <p:spPr>
                <a:xfrm rot="10800000">
                  <a:off x="2326473" y="3799422"/>
                  <a:ext cx="166863" cy="608422"/>
                </a:xfrm>
                <a:prstGeom prst="downArrow">
                  <a:avLst/>
                </a:prstGeom>
                <a:gradFill flip="none" rotWithShape="1">
                  <a:gsLst>
                    <a:gs pos="0">
                      <a:schemeClr val="accent2">
                        <a:alpha val="0"/>
                      </a:schemeClr>
                    </a:gs>
                    <a:gs pos="74000">
                      <a:schemeClr val="accent2"/>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56" name="CuadroTexto 155">
                  <a:extLst>
                    <a:ext uri="{FF2B5EF4-FFF2-40B4-BE49-F238E27FC236}">
                      <a16:creationId xmlns:a16="http://schemas.microsoft.com/office/drawing/2014/main" id="{05552C36-F295-488B-9F2F-244FC1D64554}"/>
                    </a:ext>
                  </a:extLst>
                </p:cNvPr>
                <p:cNvSpPr txBox="1"/>
                <p:nvPr/>
              </p:nvSpPr>
              <p:spPr>
                <a:xfrm>
                  <a:off x="1862482" y="4344477"/>
                  <a:ext cx="1132683" cy="261614"/>
                </a:xfrm>
                <a:prstGeom prst="rect">
                  <a:avLst/>
                </a:prstGeom>
                <a:noFill/>
              </p:spPr>
              <p:txBody>
                <a:bodyPr wrap="square" rtlCol="0">
                  <a:spAutoFit/>
                </a:bodyPr>
                <a:lstStyle/>
                <a:p>
                  <a:pPr algn="ctr" defTabSz="1828343"/>
                  <a:r>
                    <a:rPr lang="es-ES" sz="2799" dirty="0">
                      <a:solidFill>
                        <a:srgbClr val="ED7D31"/>
                      </a:solidFill>
                      <a:latin typeface="Brandon Grotesque Medium" panose="020B0603020203060202" pitchFamily="34" charset="0"/>
                    </a:rPr>
                    <a:t>Volatilización</a:t>
                  </a:r>
                </a:p>
              </p:txBody>
            </p:sp>
            <p:pic>
              <p:nvPicPr>
                <p:cNvPr id="157" name="Imagen 156" descr="Imagen que contiene dibujo, alfombra&#10;&#10;Descripción generada automáticamente">
                  <a:extLst>
                    <a:ext uri="{FF2B5EF4-FFF2-40B4-BE49-F238E27FC236}">
                      <a16:creationId xmlns:a16="http://schemas.microsoft.com/office/drawing/2014/main" id="{7F0F5D7B-983A-48D9-8882-68025E4733E9}"/>
                    </a:ext>
                  </a:extLst>
                </p:cNvPr>
                <p:cNvPicPr>
                  <a:picLocks noChangeAspect="1"/>
                </p:cNvPicPr>
                <p:nvPr/>
              </p:nvPicPr>
              <p:blipFill>
                <a:blip r:embed="rId7"/>
                <a:stretch>
                  <a:fillRect/>
                </a:stretch>
              </p:blipFill>
              <p:spPr>
                <a:xfrm>
                  <a:off x="4050178" y="5316217"/>
                  <a:ext cx="262126" cy="148724"/>
                </a:xfrm>
                <a:prstGeom prst="rect">
                  <a:avLst/>
                </a:prstGeom>
              </p:spPr>
            </p:pic>
            <p:pic>
              <p:nvPicPr>
                <p:cNvPr id="158" name="Imagen 157" descr="Imagen que contiene dibujo, alfombra&#10;&#10;Descripción generada automáticamente">
                  <a:extLst>
                    <a:ext uri="{FF2B5EF4-FFF2-40B4-BE49-F238E27FC236}">
                      <a16:creationId xmlns:a16="http://schemas.microsoft.com/office/drawing/2014/main" id="{761AF8D5-763C-4B44-81A0-5F9D49CF23F1}"/>
                    </a:ext>
                  </a:extLst>
                </p:cNvPr>
                <p:cNvPicPr>
                  <a:picLocks noChangeAspect="1"/>
                </p:cNvPicPr>
                <p:nvPr/>
              </p:nvPicPr>
              <p:blipFill>
                <a:blip r:embed="rId7"/>
                <a:stretch>
                  <a:fillRect/>
                </a:stretch>
              </p:blipFill>
              <p:spPr>
                <a:xfrm>
                  <a:off x="1873453" y="5304056"/>
                  <a:ext cx="262126" cy="148724"/>
                </a:xfrm>
                <a:prstGeom prst="rect">
                  <a:avLst/>
                </a:prstGeom>
              </p:spPr>
            </p:pic>
            <p:grpSp>
              <p:nvGrpSpPr>
                <p:cNvPr id="225" name="Grupo 224">
                  <a:extLst>
                    <a:ext uri="{FF2B5EF4-FFF2-40B4-BE49-F238E27FC236}">
                      <a16:creationId xmlns:a16="http://schemas.microsoft.com/office/drawing/2014/main" id="{61D503D5-88F2-439D-BFB4-CEB6B04B08F4}"/>
                    </a:ext>
                  </a:extLst>
                </p:cNvPr>
                <p:cNvGrpSpPr/>
                <p:nvPr/>
              </p:nvGrpSpPr>
              <p:grpSpPr>
                <a:xfrm>
                  <a:off x="4482800" y="2287825"/>
                  <a:ext cx="1290476" cy="1809192"/>
                  <a:chOff x="-456738" y="4189501"/>
                  <a:chExt cx="1804205" cy="2529419"/>
                </a:xfrm>
              </p:grpSpPr>
              <p:sp>
                <p:nvSpPr>
                  <p:cNvPr id="226" name="Rectángulo: esquinas redondeadas 225">
                    <a:extLst>
                      <a:ext uri="{FF2B5EF4-FFF2-40B4-BE49-F238E27FC236}">
                        <a16:creationId xmlns:a16="http://schemas.microsoft.com/office/drawing/2014/main" id="{33F6C712-2EA6-4ED4-8EAC-B05C3EC3E702}"/>
                      </a:ext>
                    </a:extLst>
                  </p:cNvPr>
                  <p:cNvSpPr/>
                  <p:nvPr/>
                </p:nvSpPr>
                <p:spPr>
                  <a:xfrm>
                    <a:off x="-456738" y="4189501"/>
                    <a:ext cx="1804205" cy="2529419"/>
                  </a:xfrm>
                  <a:prstGeom prst="roundRect">
                    <a:avLst>
                      <a:gd name="adj" fmla="val 5027"/>
                    </a:avLst>
                  </a:prstGeom>
                  <a:solidFill>
                    <a:schemeClr val="bg1">
                      <a:alpha val="50000"/>
                    </a:schemeClr>
                  </a:solidFill>
                  <a:ln w="28575">
                    <a:solidFill>
                      <a:srgbClr val="3472B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dirty="0">
                      <a:solidFill>
                        <a:prstClr val="white"/>
                      </a:solidFill>
                      <a:latin typeface="Calibri" panose="020F0502020204030204"/>
                    </a:endParaRPr>
                  </a:p>
                </p:txBody>
              </p:sp>
              <p:grpSp>
                <p:nvGrpSpPr>
                  <p:cNvPr id="229" name="Grupo 228">
                    <a:extLst>
                      <a:ext uri="{FF2B5EF4-FFF2-40B4-BE49-F238E27FC236}">
                        <a16:creationId xmlns:a16="http://schemas.microsoft.com/office/drawing/2014/main" id="{8AFF667D-BF16-4359-BBF4-B30C1229FDE6}"/>
                      </a:ext>
                    </a:extLst>
                  </p:cNvPr>
                  <p:cNvGrpSpPr/>
                  <p:nvPr/>
                </p:nvGrpSpPr>
                <p:grpSpPr>
                  <a:xfrm>
                    <a:off x="-240340" y="4351186"/>
                    <a:ext cx="1336161" cy="2249985"/>
                    <a:chOff x="6784524" y="2076310"/>
                    <a:chExt cx="1472097" cy="2478892"/>
                  </a:xfrm>
                </p:grpSpPr>
                <p:sp>
                  <p:nvSpPr>
                    <p:cNvPr id="238" name="Rectángulo: esquinas redondeadas 237">
                      <a:extLst>
                        <a:ext uri="{FF2B5EF4-FFF2-40B4-BE49-F238E27FC236}">
                          <a16:creationId xmlns:a16="http://schemas.microsoft.com/office/drawing/2014/main" id="{0691A529-AED8-4CC4-8163-C1C954CFF59C}"/>
                        </a:ext>
                      </a:extLst>
                    </p:cNvPr>
                    <p:cNvSpPr/>
                    <p:nvPr/>
                  </p:nvSpPr>
                  <p:spPr>
                    <a:xfrm>
                      <a:off x="6835701" y="3997315"/>
                      <a:ext cx="1414046" cy="557887"/>
                    </a:xfrm>
                    <a:prstGeom prst="roundRect">
                      <a:avLst>
                        <a:gd name="adj" fmla="val 500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39" name="CuadroTexto 238">
                      <a:extLst>
                        <a:ext uri="{FF2B5EF4-FFF2-40B4-BE49-F238E27FC236}">
                          <a16:creationId xmlns:a16="http://schemas.microsoft.com/office/drawing/2014/main" id="{C56077D8-BE6E-46D1-928C-27EB21FCFEC2}"/>
                        </a:ext>
                      </a:extLst>
                    </p:cNvPr>
                    <p:cNvSpPr txBox="1"/>
                    <p:nvPr/>
                  </p:nvSpPr>
                  <p:spPr>
                    <a:xfrm>
                      <a:off x="6945878" y="4033020"/>
                      <a:ext cx="1160405" cy="450392"/>
                    </a:xfrm>
                    <a:prstGeom prst="rect">
                      <a:avLst/>
                    </a:prstGeom>
                    <a:noFill/>
                  </p:spPr>
                  <p:txBody>
                    <a:bodyPr wrap="square" rtlCol="0">
                      <a:spAutoFit/>
                    </a:bodyPr>
                    <a:lstStyle/>
                    <a:p>
                      <a:pPr algn="ctr" defTabSz="1828343"/>
                      <a:r>
                        <a:rPr lang="es-ES" sz="2399" dirty="0">
                          <a:solidFill>
                            <a:prstClr val="white"/>
                          </a:solidFill>
                          <a:latin typeface="Brandon Grotesque Medium" panose="020B0603020203060202" pitchFamily="34" charset="0"/>
                        </a:rPr>
                        <a:t>NH</a:t>
                      </a:r>
                      <a:r>
                        <a:rPr lang="es-ES" sz="2399" baseline="-25000" dirty="0">
                          <a:solidFill>
                            <a:prstClr val="white"/>
                          </a:solidFill>
                          <a:latin typeface="Brandon Grotesque Medium" panose="020B0603020203060202" pitchFamily="34" charset="0"/>
                        </a:rPr>
                        <a:t>4</a:t>
                      </a:r>
                      <a:r>
                        <a:rPr lang="es-ES" sz="3199" baseline="30000" dirty="0">
                          <a:solidFill>
                            <a:prstClr val="white"/>
                          </a:solidFill>
                          <a:latin typeface="Brandon Grotesque Medium" panose="020B0603020203060202" pitchFamily="34" charset="0"/>
                        </a:rPr>
                        <a:t>+</a:t>
                      </a:r>
                      <a:endParaRPr lang="es-ES" sz="2399" dirty="0">
                        <a:solidFill>
                          <a:prstClr val="white"/>
                        </a:solidFill>
                        <a:latin typeface="Brandon Grotesque Medium" panose="020B0603020203060202" pitchFamily="34" charset="0"/>
                      </a:endParaRPr>
                    </a:p>
                  </p:txBody>
                </p:sp>
                <p:sp>
                  <p:nvSpPr>
                    <p:cNvPr id="240" name="Rectángulo: esquinas redondeadas 239">
                      <a:extLst>
                        <a:ext uri="{FF2B5EF4-FFF2-40B4-BE49-F238E27FC236}">
                          <a16:creationId xmlns:a16="http://schemas.microsoft.com/office/drawing/2014/main" id="{BE22CA58-B5BF-44DA-B1D9-199301D4A79E}"/>
                        </a:ext>
                      </a:extLst>
                    </p:cNvPr>
                    <p:cNvSpPr/>
                    <p:nvPr/>
                  </p:nvSpPr>
                  <p:spPr>
                    <a:xfrm flipV="1">
                      <a:off x="6819058" y="3038530"/>
                      <a:ext cx="1414046" cy="557887"/>
                    </a:xfrm>
                    <a:prstGeom prst="roundRect">
                      <a:avLst>
                        <a:gd name="adj" fmla="val 500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41" name="CuadroTexto 240">
                      <a:extLst>
                        <a:ext uri="{FF2B5EF4-FFF2-40B4-BE49-F238E27FC236}">
                          <a16:creationId xmlns:a16="http://schemas.microsoft.com/office/drawing/2014/main" id="{BEB03A5E-E17D-4A56-B743-40A5FB4A168E}"/>
                        </a:ext>
                      </a:extLst>
                    </p:cNvPr>
                    <p:cNvSpPr txBox="1"/>
                    <p:nvPr/>
                  </p:nvSpPr>
                  <p:spPr>
                    <a:xfrm>
                      <a:off x="6784524" y="3155777"/>
                      <a:ext cx="1461081" cy="331842"/>
                    </a:xfrm>
                    <a:prstGeom prst="rect">
                      <a:avLst/>
                    </a:prstGeom>
                    <a:noFill/>
                  </p:spPr>
                  <p:txBody>
                    <a:bodyPr wrap="square" rtlCol="0">
                      <a:spAutoFit/>
                    </a:bodyPr>
                    <a:lstStyle/>
                    <a:p>
                      <a:pPr algn="ctr" defTabSz="1828343"/>
                      <a:r>
                        <a:rPr lang="es-ES" sz="2199" dirty="0">
                          <a:solidFill>
                            <a:prstClr val="white"/>
                          </a:solidFill>
                          <a:latin typeface="Brandon Grotesque Medium" panose="020B0603020203060202" pitchFamily="34" charset="0"/>
                        </a:rPr>
                        <a:t>GS/GOGAT</a:t>
                      </a:r>
                    </a:p>
                  </p:txBody>
                </p:sp>
                <p:sp>
                  <p:nvSpPr>
                    <p:cNvPr id="242" name="Rectángulo: esquinas redondeadas 241">
                      <a:extLst>
                        <a:ext uri="{FF2B5EF4-FFF2-40B4-BE49-F238E27FC236}">
                          <a16:creationId xmlns:a16="http://schemas.microsoft.com/office/drawing/2014/main" id="{015A99B9-28B5-4735-A510-4832BFA95E1E}"/>
                        </a:ext>
                      </a:extLst>
                    </p:cNvPr>
                    <p:cNvSpPr/>
                    <p:nvPr/>
                  </p:nvSpPr>
                  <p:spPr>
                    <a:xfrm flipV="1">
                      <a:off x="6819058" y="2076310"/>
                      <a:ext cx="1414046" cy="557887"/>
                    </a:xfrm>
                    <a:prstGeom prst="roundRect">
                      <a:avLst>
                        <a:gd name="adj" fmla="val 500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43" name="CuadroTexto 242">
                      <a:extLst>
                        <a:ext uri="{FF2B5EF4-FFF2-40B4-BE49-F238E27FC236}">
                          <a16:creationId xmlns:a16="http://schemas.microsoft.com/office/drawing/2014/main" id="{029C2B8F-6A23-4E68-91DC-FE190D506046}"/>
                        </a:ext>
                      </a:extLst>
                    </p:cNvPr>
                    <p:cNvSpPr txBox="1"/>
                    <p:nvPr/>
                  </p:nvSpPr>
                  <p:spPr>
                    <a:xfrm>
                      <a:off x="6795540" y="2166452"/>
                      <a:ext cx="1461081" cy="355552"/>
                    </a:xfrm>
                    <a:prstGeom prst="rect">
                      <a:avLst/>
                    </a:prstGeom>
                    <a:noFill/>
                  </p:spPr>
                  <p:txBody>
                    <a:bodyPr wrap="square" rtlCol="0">
                      <a:spAutoFit/>
                    </a:bodyPr>
                    <a:lstStyle/>
                    <a:p>
                      <a:pPr algn="ctr" defTabSz="1828343"/>
                      <a:r>
                        <a:rPr lang="es-ES" sz="2399" dirty="0">
                          <a:solidFill>
                            <a:prstClr val="white"/>
                          </a:solidFill>
                          <a:latin typeface="Brandon Grotesque Medium" panose="020B0603020203060202" pitchFamily="34" charset="0"/>
                        </a:rPr>
                        <a:t>Glutamina</a:t>
                      </a:r>
                    </a:p>
                  </p:txBody>
                </p:sp>
              </p:grpSp>
            </p:grpSp>
            <p:grpSp>
              <p:nvGrpSpPr>
                <p:cNvPr id="10" name="Grupo 9">
                  <a:extLst>
                    <a:ext uri="{FF2B5EF4-FFF2-40B4-BE49-F238E27FC236}">
                      <a16:creationId xmlns:a16="http://schemas.microsoft.com/office/drawing/2014/main" id="{2D7726E1-7DE8-43C1-A6CE-E4A9ED252E6B}"/>
                    </a:ext>
                  </a:extLst>
                </p:cNvPr>
                <p:cNvGrpSpPr/>
                <p:nvPr/>
              </p:nvGrpSpPr>
              <p:grpSpPr>
                <a:xfrm>
                  <a:off x="198647" y="3578835"/>
                  <a:ext cx="5583473" cy="2454405"/>
                  <a:chOff x="198647" y="3578835"/>
                  <a:chExt cx="5583473" cy="2454405"/>
                </a:xfrm>
              </p:grpSpPr>
              <p:sp>
                <p:nvSpPr>
                  <p:cNvPr id="96" name="Flecha: doblada 95">
                    <a:extLst>
                      <a:ext uri="{FF2B5EF4-FFF2-40B4-BE49-F238E27FC236}">
                        <a16:creationId xmlns:a16="http://schemas.microsoft.com/office/drawing/2014/main" id="{0C5E7A3C-6624-4015-83CA-C32A74729BB3}"/>
                      </a:ext>
                    </a:extLst>
                  </p:cNvPr>
                  <p:cNvSpPr/>
                  <p:nvPr/>
                </p:nvSpPr>
                <p:spPr>
                  <a:xfrm rot="10800000" flipH="1">
                    <a:off x="1007484" y="4471317"/>
                    <a:ext cx="2431861" cy="1169047"/>
                  </a:xfrm>
                  <a:prstGeom prst="bentArrow">
                    <a:avLst>
                      <a:gd name="adj1" fmla="val 10239"/>
                      <a:gd name="adj2" fmla="val 9173"/>
                      <a:gd name="adj3" fmla="val 0"/>
                      <a:gd name="adj4" fmla="val 32293"/>
                    </a:avLst>
                  </a:prstGeom>
                  <a:gradFill>
                    <a:gsLst>
                      <a:gs pos="0">
                        <a:srgbClr val="3472B1"/>
                      </a:gs>
                      <a:gs pos="75000">
                        <a:srgbClr val="3472B1">
                          <a:alpha val="75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black"/>
                      </a:solidFill>
                      <a:latin typeface="Calibri" panose="020F0502020204030204"/>
                    </a:endParaRPr>
                  </a:p>
                </p:txBody>
              </p:sp>
              <p:sp>
                <p:nvSpPr>
                  <p:cNvPr id="97" name="Flecha: doblada 96">
                    <a:extLst>
                      <a:ext uri="{FF2B5EF4-FFF2-40B4-BE49-F238E27FC236}">
                        <a16:creationId xmlns:a16="http://schemas.microsoft.com/office/drawing/2014/main" id="{8EBEEF97-00FF-4208-BD32-2E7D945B7BAE}"/>
                      </a:ext>
                    </a:extLst>
                  </p:cNvPr>
                  <p:cNvSpPr/>
                  <p:nvPr/>
                </p:nvSpPr>
                <p:spPr>
                  <a:xfrm flipH="1">
                    <a:off x="4126836" y="5051033"/>
                    <a:ext cx="1216379" cy="756028"/>
                  </a:xfrm>
                  <a:prstGeom prst="bentArrow">
                    <a:avLst>
                      <a:gd name="adj1" fmla="val 14386"/>
                      <a:gd name="adj2" fmla="val 15679"/>
                      <a:gd name="adj3" fmla="val 19333"/>
                      <a:gd name="adj4" fmla="val 21851"/>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black"/>
                      </a:solidFill>
                      <a:latin typeface="Calibri" panose="020F0502020204030204"/>
                    </a:endParaRPr>
                  </a:p>
                </p:txBody>
              </p:sp>
              <p:sp>
                <p:nvSpPr>
                  <p:cNvPr id="98" name="Flecha: doblada 97">
                    <a:extLst>
                      <a:ext uri="{FF2B5EF4-FFF2-40B4-BE49-F238E27FC236}">
                        <a16:creationId xmlns:a16="http://schemas.microsoft.com/office/drawing/2014/main" id="{9BC9EDFA-B4BC-46C1-B276-023EA5915C1C}"/>
                      </a:ext>
                    </a:extLst>
                  </p:cNvPr>
                  <p:cNvSpPr/>
                  <p:nvPr/>
                </p:nvSpPr>
                <p:spPr>
                  <a:xfrm>
                    <a:off x="2348698" y="4801363"/>
                    <a:ext cx="535012" cy="262490"/>
                  </a:xfrm>
                  <a:prstGeom prst="bentArrow">
                    <a:avLst>
                      <a:gd name="adj1" fmla="val 28314"/>
                      <a:gd name="adj2" fmla="val 26073"/>
                      <a:gd name="adj3" fmla="val 23730"/>
                      <a:gd name="adj4" fmla="val 87500"/>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black"/>
                      </a:solidFill>
                      <a:latin typeface="Calibri" panose="020F0502020204030204"/>
                    </a:endParaRPr>
                  </a:p>
                </p:txBody>
              </p:sp>
              <p:grpSp>
                <p:nvGrpSpPr>
                  <p:cNvPr id="99" name="Grupo 98">
                    <a:extLst>
                      <a:ext uri="{FF2B5EF4-FFF2-40B4-BE49-F238E27FC236}">
                        <a16:creationId xmlns:a16="http://schemas.microsoft.com/office/drawing/2014/main" id="{7460EB38-654E-4E1F-87C7-3FF7EE609D1E}"/>
                      </a:ext>
                    </a:extLst>
                  </p:cNvPr>
                  <p:cNvGrpSpPr/>
                  <p:nvPr/>
                </p:nvGrpSpPr>
                <p:grpSpPr>
                  <a:xfrm>
                    <a:off x="2028834" y="4967230"/>
                    <a:ext cx="627630" cy="356581"/>
                    <a:chOff x="4084197" y="5326922"/>
                    <a:chExt cx="1178034" cy="669286"/>
                  </a:xfrm>
                </p:grpSpPr>
                <p:sp>
                  <p:nvSpPr>
                    <p:cNvPr id="214" name="Elipse 213">
                      <a:extLst>
                        <a:ext uri="{FF2B5EF4-FFF2-40B4-BE49-F238E27FC236}">
                          <a16:creationId xmlns:a16="http://schemas.microsoft.com/office/drawing/2014/main" id="{B8D92747-3F05-4AF5-BC03-F986E652D211}"/>
                        </a:ext>
                      </a:extLst>
                    </p:cNvPr>
                    <p:cNvSpPr/>
                    <p:nvPr/>
                  </p:nvSpPr>
                  <p:spPr>
                    <a:xfrm>
                      <a:off x="4339354" y="5345594"/>
                      <a:ext cx="650614" cy="650614"/>
                    </a:xfrm>
                    <a:prstGeom prst="ellipse">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800" dirty="0">
                        <a:solidFill>
                          <a:prstClr val="white"/>
                        </a:solidFill>
                        <a:latin typeface="Calibri" panose="020F0502020204030204"/>
                      </a:endParaRPr>
                    </a:p>
                  </p:txBody>
                </p:sp>
                <p:sp>
                  <p:nvSpPr>
                    <p:cNvPr id="215" name="CuadroTexto 214">
                      <a:extLst>
                        <a:ext uri="{FF2B5EF4-FFF2-40B4-BE49-F238E27FC236}">
                          <a16:creationId xmlns:a16="http://schemas.microsoft.com/office/drawing/2014/main" id="{ABE72E2B-B312-4F94-BAE6-AD02A6802025}"/>
                        </a:ext>
                      </a:extLst>
                    </p:cNvPr>
                    <p:cNvSpPr txBox="1"/>
                    <p:nvPr/>
                  </p:nvSpPr>
                  <p:spPr>
                    <a:xfrm>
                      <a:off x="4084197" y="5326922"/>
                      <a:ext cx="1178034" cy="606605"/>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NO</a:t>
                      </a:r>
                      <a:r>
                        <a:rPr lang="es-ES" sz="2799" baseline="-25000" dirty="0">
                          <a:solidFill>
                            <a:prstClr val="white"/>
                          </a:solidFill>
                          <a:latin typeface="Brandon Grotesque Medium" panose="020B0603020203060202" pitchFamily="34" charset="0"/>
                        </a:rPr>
                        <a:t>3</a:t>
                      </a:r>
                      <a:r>
                        <a:rPr lang="es-ES" sz="3599" baseline="30000" dirty="0">
                          <a:solidFill>
                            <a:prstClr val="white"/>
                          </a:solidFill>
                          <a:latin typeface="Brandon Grotesque Medium" panose="020B0603020203060202" pitchFamily="34" charset="0"/>
                        </a:rPr>
                        <a:t>-</a:t>
                      </a:r>
                      <a:endParaRPr lang="es-ES" sz="2799" dirty="0">
                        <a:solidFill>
                          <a:prstClr val="white"/>
                        </a:solidFill>
                        <a:latin typeface="Brandon Grotesque Medium" panose="020B0603020203060202" pitchFamily="34" charset="0"/>
                      </a:endParaRPr>
                    </a:p>
                  </p:txBody>
                </p:sp>
              </p:grpSp>
              <p:grpSp>
                <p:nvGrpSpPr>
                  <p:cNvPr id="7" name="Grupo 6">
                    <a:extLst>
                      <a:ext uri="{FF2B5EF4-FFF2-40B4-BE49-F238E27FC236}">
                        <a16:creationId xmlns:a16="http://schemas.microsoft.com/office/drawing/2014/main" id="{5711B457-C700-433A-B01B-916C4F7CC4E5}"/>
                      </a:ext>
                    </a:extLst>
                  </p:cNvPr>
                  <p:cNvGrpSpPr/>
                  <p:nvPr/>
                </p:nvGrpSpPr>
                <p:grpSpPr>
                  <a:xfrm>
                    <a:off x="198647" y="3578835"/>
                    <a:ext cx="771968" cy="997586"/>
                    <a:chOff x="788600" y="3266984"/>
                    <a:chExt cx="885537" cy="1144347"/>
                  </a:xfrm>
                </p:grpSpPr>
                <p:pic>
                  <p:nvPicPr>
                    <p:cNvPr id="100" name="Imagen 99" descr="Imagen que contiene tabla, dibujo, espejo&#10;&#10;Descripción generada automáticamente">
                      <a:extLst>
                        <a:ext uri="{FF2B5EF4-FFF2-40B4-BE49-F238E27FC236}">
                          <a16:creationId xmlns:a16="http://schemas.microsoft.com/office/drawing/2014/main" id="{209E5675-6ACC-45C3-988D-0340622924EE}"/>
                        </a:ext>
                      </a:extLst>
                    </p:cNvPr>
                    <p:cNvPicPr>
                      <a:picLocks noChangeAspect="1"/>
                    </p:cNvPicPr>
                    <p:nvPr/>
                  </p:nvPicPr>
                  <p:blipFill>
                    <a:blip r:embed="rId8"/>
                    <a:stretch>
                      <a:fillRect/>
                    </a:stretch>
                  </p:blipFill>
                  <p:spPr>
                    <a:xfrm>
                      <a:off x="788600" y="3266984"/>
                      <a:ext cx="885537" cy="1144347"/>
                    </a:xfrm>
                    <a:prstGeom prst="rect">
                      <a:avLst/>
                    </a:prstGeom>
                  </p:spPr>
                </p:pic>
                <p:sp>
                  <p:nvSpPr>
                    <p:cNvPr id="107" name="Elipse 106">
                      <a:extLst>
                        <a:ext uri="{FF2B5EF4-FFF2-40B4-BE49-F238E27FC236}">
                          <a16:creationId xmlns:a16="http://schemas.microsoft.com/office/drawing/2014/main" id="{B85ED624-47EB-4A60-992A-8668C41216A3}"/>
                        </a:ext>
                      </a:extLst>
                    </p:cNvPr>
                    <p:cNvSpPr/>
                    <p:nvPr/>
                  </p:nvSpPr>
                  <p:spPr>
                    <a:xfrm>
                      <a:off x="989521" y="3571544"/>
                      <a:ext cx="491484" cy="491484"/>
                    </a:xfrm>
                    <a:prstGeom prst="ellipse">
                      <a:avLst/>
                    </a:prstGeom>
                    <a:noFill/>
                    <a:ln w="28575">
                      <a:solidFill>
                        <a:srgbClr val="64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10" name="CuadroTexto 109">
                      <a:extLst>
                        <a:ext uri="{FF2B5EF4-FFF2-40B4-BE49-F238E27FC236}">
                          <a16:creationId xmlns:a16="http://schemas.microsoft.com/office/drawing/2014/main" id="{D115EC40-D0E0-43B4-83F9-8EA1A4B24417}"/>
                        </a:ext>
                      </a:extLst>
                    </p:cNvPr>
                    <p:cNvSpPr txBox="1"/>
                    <p:nvPr/>
                  </p:nvSpPr>
                  <p:spPr>
                    <a:xfrm>
                      <a:off x="880594" y="3619558"/>
                      <a:ext cx="732816" cy="397217"/>
                    </a:xfrm>
                    <a:prstGeom prst="rect">
                      <a:avLst/>
                    </a:prstGeom>
                    <a:noFill/>
                  </p:spPr>
                  <p:txBody>
                    <a:bodyPr wrap="square" rtlCol="0">
                      <a:spAutoFit/>
                    </a:bodyPr>
                    <a:lstStyle/>
                    <a:p>
                      <a:pPr algn="ctr" defTabSz="1828343"/>
                      <a:r>
                        <a:rPr lang="es-ES" sz="1800" b="1" dirty="0">
                          <a:solidFill>
                            <a:srgbClr val="643C00"/>
                          </a:solidFill>
                          <a:latin typeface="Brandon Grotesque Medium" panose="020B0603020203060202" pitchFamily="34" charset="0"/>
                        </a:rPr>
                        <a:t>NO</a:t>
                      </a:r>
                      <a:r>
                        <a:rPr lang="es-ES" sz="1800" b="1" baseline="-25000" dirty="0">
                          <a:solidFill>
                            <a:srgbClr val="643C00"/>
                          </a:solidFill>
                          <a:latin typeface="Brandon Grotesque Medium" panose="020B0603020203060202" pitchFamily="34" charset="0"/>
                        </a:rPr>
                        <a:t>3</a:t>
                      </a:r>
                      <a:r>
                        <a:rPr lang="es-ES" sz="2099" b="1" baseline="30000" dirty="0">
                          <a:solidFill>
                            <a:srgbClr val="643C00"/>
                          </a:solidFill>
                          <a:latin typeface="Brandon Grotesque Medium" panose="020B0603020203060202" pitchFamily="34" charset="0"/>
                        </a:rPr>
                        <a:t>-</a:t>
                      </a:r>
                    </a:p>
                    <a:p>
                      <a:pPr algn="ctr" defTabSz="1828343"/>
                      <a:r>
                        <a:rPr lang="es-ES" sz="1800" b="1" dirty="0">
                          <a:solidFill>
                            <a:srgbClr val="643C00"/>
                          </a:solidFill>
                          <a:latin typeface="Brandon Grotesque Medium" panose="020B0603020203060202" pitchFamily="34" charset="0"/>
                        </a:rPr>
                        <a:t>NH</a:t>
                      </a:r>
                      <a:r>
                        <a:rPr lang="es-ES" sz="1800" b="1" baseline="-25000" dirty="0">
                          <a:solidFill>
                            <a:srgbClr val="643C00"/>
                          </a:solidFill>
                          <a:latin typeface="Brandon Grotesque Medium" panose="020B0603020203060202" pitchFamily="34" charset="0"/>
                        </a:rPr>
                        <a:t>4</a:t>
                      </a:r>
                      <a:r>
                        <a:rPr lang="es-ES" sz="2099" b="1" baseline="30000" dirty="0">
                          <a:solidFill>
                            <a:srgbClr val="643C00"/>
                          </a:solidFill>
                          <a:latin typeface="Brandon Grotesque Medium" panose="020B0603020203060202" pitchFamily="34" charset="0"/>
                        </a:rPr>
                        <a:t>+</a:t>
                      </a:r>
                      <a:endParaRPr lang="es-ES" sz="1800" b="1" dirty="0">
                        <a:solidFill>
                          <a:srgbClr val="643C00"/>
                        </a:solidFill>
                        <a:latin typeface="Brandon Grotesque Medium" panose="020B0603020203060202" pitchFamily="34" charset="0"/>
                      </a:endParaRPr>
                    </a:p>
                  </p:txBody>
                </p:sp>
              </p:grpSp>
              <p:grpSp>
                <p:nvGrpSpPr>
                  <p:cNvPr id="8" name="Grupo 7">
                    <a:extLst>
                      <a:ext uri="{FF2B5EF4-FFF2-40B4-BE49-F238E27FC236}">
                        <a16:creationId xmlns:a16="http://schemas.microsoft.com/office/drawing/2014/main" id="{E4386304-787D-4EE6-8352-BDF7468F86CD}"/>
                      </a:ext>
                    </a:extLst>
                  </p:cNvPr>
                  <p:cNvGrpSpPr/>
                  <p:nvPr/>
                </p:nvGrpSpPr>
                <p:grpSpPr>
                  <a:xfrm>
                    <a:off x="1064618" y="3578835"/>
                    <a:ext cx="771968" cy="997586"/>
                    <a:chOff x="788600" y="1998851"/>
                    <a:chExt cx="885537" cy="1144347"/>
                  </a:xfrm>
                </p:grpSpPr>
                <p:pic>
                  <p:nvPicPr>
                    <p:cNvPr id="111" name="Imagen 110" descr="Imagen que contiene tabla, dibujo, espejo&#10;&#10;Descripción generada automáticamente">
                      <a:extLst>
                        <a:ext uri="{FF2B5EF4-FFF2-40B4-BE49-F238E27FC236}">
                          <a16:creationId xmlns:a16="http://schemas.microsoft.com/office/drawing/2014/main" id="{5FA39531-10A9-4D26-81A4-D4355DA66B88}"/>
                        </a:ext>
                      </a:extLst>
                    </p:cNvPr>
                    <p:cNvPicPr>
                      <a:picLocks noChangeAspect="1"/>
                    </p:cNvPicPr>
                    <p:nvPr/>
                  </p:nvPicPr>
                  <p:blipFill>
                    <a:blip r:embed="rId8"/>
                    <a:stretch>
                      <a:fillRect/>
                    </a:stretch>
                  </p:blipFill>
                  <p:spPr>
                    <a:xfrm>
                      <a:off x="788600" y="1998851"/>
                      <a:ext cx="885537" cy="1144347"/>
                    </a:xfrm>
                    <a:prstGeom prst="rect">
                      <a:avLst/>
                    </a:prstGeom>
                  </p:spPr>
                </p:pic>
                <p:sp>
                  <p:nvSpPr>
                    <p:cNvPr id="144" name="Elipse 143">
                      <a:extLst>
                        <a:ext uri="{FF2B5EF4-FFF2-40B4-BE49-F238E27FC236}">
                          <a16:creationId xmlns:a16="http://schemas.microsoft.com/office/drawing/2014/main" id="{6AE613BF-E941-4508-B65A-E3CFA6918C9F}"/>
                        </a:ext>
                      </a:extLst>
                    </p:cNvPr>
                    <p:cNvSpPr/>
                    <p:nvPr/>
                  </p:nvSpPr>
                  <p:spPr>
                    <a:xfrm>
                      <a:off x="989521" y="2303412"/>
                      <a:ext cx="491484" cy="491484"/>
                    </a:xfrm>
                    <a:prstGeom prst="ellipse">
                      <a:avLst/>
                    </a:prstGeom>
                    <a:noFill/>
                    <a:ln w="28575">
                      <a:solidFill>
                        <a:srgbClr val="643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45" name="CuadroTexto 144">
                      <a:extLst>
                        <a:ext uri="{FF2B5EF4-FFF2-40B4-BE49-F238E27FC236}">
                          <a16:creationId xmlns:a16="http://schemas.microsoft.com/office/drawing/2014/main" id="{0CF6CCAC-100D-4A9C-AC29-D305F87846BA}"/>
                        </a:ext>
                      </a:extLst>
                    </p:cNvPr>
                    <p:cNvSpPr txBox="1"/>
                    <p:nvPr/>
                  </p:nvSpPr>
                  <p:spPr>
                    <a:xfrm>
                      <a:off x="868856" y="2418082"/>
                      <a:ext cx="732816" cy="238301"/>
                    </a:xfrm>
                    <a:prstGeom prst="rect">
                      <a:avLst/>
                    </a:prstGeom>
                    <a:noFill/>
                  </p:spPr>
                  <p:txBody>
                    <a:bodyPr wrap="square" rtlCol="0">
                      <a:spAutoFit/>
                    </a:bodyPr>
                    <a:lstStyle/>
                    <a:p>
                      <a:pPr algn="ctr" defTabSz="1828343"/>
                      <a:r>
                        <a:rPr lang="es-ES" sz="2099" b="1" dirty="0">
                          <a:solidFill>
                            <a:srgbClr val="643C00"/>
                          </a:solidFill>
                          <a:latin typeface="Brandon Grotesque Medium" panose="020B0603020203060202" pitchFamily="34" charset="0"/>
                        </a:rPr>
                        <a:t>Urea</a:t>
                      </a:r>
                    </a:p>
                  </p:txBody>
                </p:sp>
              </p:grpSp>
              <p:grpSp>
                <p:nvGrpSpPr>
                  <p:cNvPr id="152" name="Grupo 151">
                    <a:extLst>
                      <a:ext uri="{FF2B5EF4-FFF2-40B4-BE49-F238E27FC236}">
                        <a16:creationId xmlns:a16="http://schemas.microsoft.com/office/drawing/2014/main" id="{C3D1C643-FDBC-48EF-B865-0DB6B79036ED}"/>
                      </a:ext>
                    </a:extLst>
                  </p:cNvPr>
                  <p:cNvGrpSpPr/>
                  <p:nvPr/>
                </p:nvGrpSpPr>
                <p:grpSpPr>
                  <a:xfrm>
                    <a:off x="3278018" y="4722935"/>
                    <a:ext cx="1004811" cy="623875"/>
                    <a:chOff x="5795836" y="4628287"/>
                    <a:chExt cx="1885986" cy="1170985"/>
                  </a:xfrm>
                </p:grpSpPr>
                <p:grpSp>
                  <p:nvGrpSpPr>
                    <p:cNvPr id="208" name="Grupo 207">
                      <a:extLst>
                        <a:ext uri="{FF2B5EF4-FFF2-40B4-BE49-F238E27FC236}">
                          <a16:creationId xmlns:a16="http://schemas.microsoft.com/office/drawing/2014/main" id="{C2DD7435-91F4-4ABD-9B02-F61D3D9CE1E7}"/>
                        </a:ext>
                      </a:extLst>
                    </p:cNvPr>
                    <p:cNvGrpSpPr/>
                    <p:nvPr/>
                  </p:nvGrpSpPr>
                  <p:grpSpPr>
                    <a:xfrm>
                      <a:off x="6284996" y="5118569"/>
                      <a:ext cx="1219702" cy="680703"/>
                      <a:chOff x="4134711" y="5315505"/>
                      <a:chExt cx="1219702" cy="680703"/>
                    </a:xfrm>
                  </p:grpSpPr>
                  <p:sp>
                    <p:nvSpPr>
                      <p:cNvPr id="210" name="Elipse 209">
                        <a:extLst>
                          <a:ext uri="{FF2B5EF4-FFF2-40B4-BE49-F238E27FC236}">
                            <a16:creationId xmlns:a16="http://schemas.microsoft.com/office/drawing/2014/main" id="{E76AA904-480C-4E4F-A018-F10092D699AD}"/>
                          </a:ext>
                        </a:extLst>
                      </p:cNvPr>
                      <p:cNvSpPr/>
                      <p:nvPr/>
                    </p:nvSpPr>
                    <p:spPr>
                      <a:xfrm>
                        <a:off x="4339354" y="5345594"/>
                        <a:ext cx="650614" cy="650614"/>
                      </a:xfrm>
                      <a:prstGeom prst="ellipse">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dirty="0">
                          <a:solidFill>
                            <a:prstClr val="white"/>
                          </a:solidFill>
                          <a:latin typeface="Calibri" panose="020F0502020204030204"/>
                        </a:endParaRPr>
                      </a:p>
                    </p:txBody>
                  </p:sp>
                  <p:sp>
                    <p:nvSpPr>
                      <p:cNvPr id="211" name="CuadroTexto 210">
                        <a:extLst>
                          <a:ext uri="{FF2B5EF4-FFF2-40B4-BE49-F238E27FC236}">
                            <a16:creationId xmlns:a16="http://schemas.microsoft.com/office/drawing/2014/main" id="{CA81C6E7-E94A-4000-BE49-00B69E993A7E}"/>
                          </a:ext>
                        </a:extLst>
                      </p:cNvPr>
                      <p:cNvSpPr txBox="1"/>
                      <p:nvPr/>
                    </p:nvSpPr>
                    <p:spPr>
                      <a:xfrm>
                        <a:off x="4134711" y="5315505"/>
                        <a:ext cx="1219702" cy="606605"/>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NH</a:t>
                        </a:r>
                        <a:r>
                          <a:rPr lang="es-ES" sz="2799" baseline="-25000" dirty="0">
                            <a:solidFill>
                              <a:prstClr val="white"/>
                            </a:solidFill>
                            <a:latin typeface="Brandon Grotesque Medium" panose="020B0603020203060202" pitchFamily="34" charset="0"/>
                          </a:rPr>
                          <a:t>4</a:t>
                        </a:r>
                        <a:r>
                          <a:rPr lang="es-ES" sz="3599" baseline="30000" dirty="0">
                            <a:solidFill>
                              <a:prstClr val="white"/>
                            </a:solidFill>
                            <a:latin typeface="Brandon Grotesque Medium" panose="020B0603020203060202" pitchFamily="34" charset="0"/>
                          </a:rPr>
                          <a:t>+</a:t>
                        </a:r>
                        <a:endParaRPr lang="es-ES" sz="2799" dirty="0">
                          <a:solidFill>
                            <a:prstClr val="white"/>
                          </a:solidFill>
                          <a:latin typeface="Brandon Grotesque Medium" panose="020B0603020203060202" pitchFamily="34" charset="0"/>
                        </a:endParaRPr>
                      </a:p>
                    </p:txBody>
                  </p:sp>
                </p:grpSp>
                <p:sp>
                  <p:nvSpPr>
                    <p:cNvPr id="209" name="CuadroTexto 208">
                      <a:extLst>
                        <a:ext uri="{FF2B5EF4-FFF2-40B4-BE49-F238E27FC236}">
                          <a16:creationId xmlns:a16="http://schemas.microsoft.com/office/drawing/2014/main" id="{1BD1A79C-7748-4788-A9C1-3565164D9879}"/>
                        </a:ext>
                      </a:extLst>
                    </p:cNvPr>
                    <p:cNvSpPr txBox="1"/>
                    <p:nvPr/>
                  </p:nvSpPr>
                  <p:spPr>
                    <a:xfrm>
                      <a:off x="5795836" y="4628287"/>
                      <a:ext cx="1885986" cy="491038"/>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Absorción</a:t>
                      </a:r>
                    </a:p>
                  </p:txBody>
                </p:sp>
              </p:grpSp>
              <p:sp>
                <p:nvSpPr>
                  <p:cNvPr id="264" name="Flecha: doblada 263">
                    <a:extLst>
                      <a:ext uri="{FF2B5EF4-FFF2-40B4-BE49-F238E27FC236}">
                        <a16:creationId xmlns:a16="http://schemas.microsoft.com/office/drawing/2014/main" id="{B715A1C7-E650-4198-81C6-D4E4BE9FFE6B}"/>
                      </a:ext>
                    </a:extLst>
                  </p:cNvPr>
                  <p:cNvSpPr/>
                  <p:nvPr/>
                </p:nvSpPr>
                <p:spPr>
                  <a:xfrm rot="10800000" flipH="1">
                    <a:off x="705806" y="4537114"/>
                    <a:ext cx="4423741" cy="1465570"/>
                  </a:xfrm>
                  <a:prstGeom prst="bentArrow">
                    <a:avLst>
                      <a:gd name="adj1" fmla="val 9016"/>
                      <a:gd name="adj2" fmla="val 9173"/>
                      <a:gd name="adj3" fmla="val 0"/>
                      <a:gd name="adj4" fmla="val 44527"/>
                    </a:avLst>
                  </a:prstGeom>
                  <a:gradFill>
                    <a:gsLst>
                      <a:gs pos="0">
                        <a:srgbClr val="C00000"/>
                      </a:gs>
                      <a:gs pos="74000">
                        <a:srgbClr val="C00000"/>
                      </a:gs>
                      <a:gs pos="100000">
                        <a:srgbClr val="C00000">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black"/>
                      </a:solidFill>
                      <a:latin typeface="Calibri" panose="020F0502020204030204"/>
                    </a:endParaRPr>
                  </a:p>
                </p:txBody>
              </p:sp>
              <p:grpSp>
                <p:nvGrpSpPr>
                  <p:cNvPr id="163" name="Grupo 162">
                    <a:extLst>
                      <a:ext uri="{FF2B5EF4-FFF2-40B4-BE49-F238E27FC236}">
                        <a16:creationId xmlns:a16="http://schemas.microsoft.com/office/drawing/2014/main" id="{41F67060-302D-43F7-922D-8348811D00DF}"/>
                      </a:ext>
                    </a:extLst>
                  </p:cNvPr>
                  <p:cNvGrpSpPr/>
                  <p:nvPr/>
                </p:nvGrpSpPr>
                <p:grpSpPr>
                  <a:xfrm>
                    <a:off x="4690642" y="5686607"/>
                    <a:ext cx="1091478" cy="346633"/>
                    <a:chOff x="3558779" y="5345594"/>
                    <a:chExt cx="2048656" cy="650614"/>
                  </a:xfrm>
                </p:grpSpPr>
                <p:sp>
                  <p:nvSpPr>
                    <p:cNvPr id="178" name="Elipse 177">
                      <a:extLst>
                        <a:ext uri="{FF2B5EF4-FFF2-40B4-BE49-F238E27FC236}">
                          <a16:creationId xmlns:a16="http://schemas.microsoft.com/office/drawing/2014/main" id="{27B1C9D4-A8D6-44D4-948F-A94FF2E4D285}"/>
                        </a:ext>
                      </a:extLst>
                    </p:cNvPr>
                    <p:cNvSpPr/>
                    <p:nvPr/>
                  </p:nvSpPr>
                  <p:spPr>
                    <a:xfrm>
                      <a:off x="4339354" y="5345594"/>
                      <a:ext cx="650614" cy="6506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800" dirty="0">
                        <a:solidFill>
                          <a:prstClr val="white"/>
                        </a:solidFill>
                        <a:latin typeface="Calibri" panose="020F0502020204030204"/>
                      </a:endParaRPr>
                    </a:p>
                  </p:txBody>
                </p:sp>
                <p:sp>
                  <p:nvSpPr>
                    <p:cNvPr id="179" name="CuadroTexto 178">
                      <a:extLst>
                        <a:ext uri="{FF2B5EF4-FFF2-40B4-BE49-F238E27FC236}">
                          <a16:creationId xmlns:a16="http://schemas.microsoft.com/office/drawing/2014/main" id="{A3D54E05-F383-4E1E-86B2-CA989110D374}"/>
                        </a:ext>
                      </a:extLst>
                    </p:cNvPr>
                    <p:cNvSpPr txBox="1"/>
                    <p:nvPr/>
                  </p:nvSpPr>
                  <p:spPr>
                    <a:xfrm>
                      <a:off x="3558779" y="5418930"/>
                      <a:ext cx="2048656" cy="491037"/>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CO(NH</a:t>
                      </a:r>
                      <a:r>
                        <a:rPr lang="es-ES" sz="2799" baseline="-25000" dirty="0">
                          <a:solidFill>
                            <a:prstClr val="white"/>
                          </a:solidFill>
                          <a:latin typeface="Brandon Grotesque Medium" panose="020B0603020203060202" pitchFamily="34" charset="0"/>
                        </a:rPr>
                        <a:t> 2</a:t>
                      </a:r>
                      <a:r>
                        <a:rPr lang="es-ES" sz="2799" dirty="0">
                          <a:solidFill>
                            <a:prstClr val="white"/>
                          </a:solidFill>
                          <a:latin typeface="Brandon Grotesque Medium" panose="020B0603020203060202" pitchFamily="34" charset="0"/>
                        </a:rPr>
                        <a:t>)</a:t>
                      </a:r>
                      <a:r>
                        <a:rPr lang="es-ES" sz="2799" baseline="-25000" dirty="0">
                          <a:solidFill>
                            <a:prstClr val="white"/>
                          </a:solidFill>
                          <a:latin typeface="Brandon Grotesque Medium" panose="020B0603020203060202" pitchFamily="34" charset="0"/>
                        </a:rPr>
                        <a:t>2</a:t>
                      </a:r>
                      <a:endParaRPr lang="es-ES" sz="2799" dirty="0">
                        <a:solidFill>
                          <a:prstClr val="white"/>
                        </a:solidFill>
                        <a:latin typeface="Brandon Grotesque Medium" panose="020B0603020203060202" pitchFamily="34" charset="0"/>
                      </a:endParaRPr>
                    </a:p>
                  </p:txBody>
                </p:sp>
              </p:grpSp>
              <p:sp>
                <p:nvSpPr>
                  <p:cNvPr id="265" name="Flecha: doblada 264">
                    <a:extLst>
                      <a:ext uri="{FF2B5EF4-FFF2-40B4-BE49-F238E27FC236}">
                        <a16:creationId xmlns:a16="http://schemas.microsoft.com/office/drawing/2014/main" id="{E87DDE57-C294-4C3E-8116-E2EB690A24CE}"/>
                      </a:ext>
                    </a:extLst>
                  </p:cNvPr>
                  <p:cNvSpPr/>
                  <p:nvPr/>
                </p:nvSpPr>
                <p:spPr>
                  <a:xfrm rot="10800000" flipH="1">
                    <a:off x="1307837" y="4532485"/>
                    <a:ext cx="767432" cy="743871"/>
                  </a:xfrm>
                  <a:prstGeom prst="bentArrow">
                    <a:avLst>
                      <a:gd name="adj1" fmla="val 15940"/>
                      <a:gd name="adj2" fmla="val 16062"/>
                      <a:gd name="adj3" fmla="val 14830"/>
                      <a:gd name="adj4" fmla="val 21851"/>
                    </a:avLst>
                  </a:prstGeom>
                  <a:gradFill>
                    <a:gsLst>
                      <a:gs pos="0">
                        <a:srgbClr val="3472B1"/>
                      </a:gs>
                      <a:gs pos="75000">
                        <a:srgbClr val="3472B1">
                          <a:alpha val="75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black"/>
                      </a:solidFill>
                      <a:latin typeface="Calibri" panose="020F0502020204030204"/>
                    </a:endParaRPr>
                  </a:p>
                </p:txBody>
              </p:sp>
              <p:sp>
                <p:nvSpPr>
                  <p:cNvPr id="149" name="CuadroTexto 148">
                    <a:extLst>
                      <a:ext uri="{FF2B5EF4-FFF2-40B4-BE49-F238E27FC236}">
                        <a16:creationId xmlns:a16="http://schemas.microsoft.com/office/drawing/2014/main" id="{0921A763-0FA2-409A-ABD9-598AFC8A6D6D}"/>
                      </a:ext>
                    </a:extLst>
                  </p:cNvPr>
                  <p:cNvSpPr txBox="1"/>
                  <p:nvPr/>
                </p:nvSpPr>
                <p:spPr>
                  <a:xfrm>
                    <a:off x="589699" y="4677900"/>
                    <a:ext cx="970419" cy="261614"/>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Aplicación</a:t>
                    </a:r>
                  </a:p>
                </p:txBody>
              </p:sp>
            </p:grpSp>
            <p:sp>
              <p:nvSpPr>
                <p:cNvPr id="267" name="Flecha: doblada 266">
                  <a:extLst>
                    <a:ext uri="{FF2B5EF4-FFF2-40B4-BE49-F238E27FC236}">
                      <a16:creationId xmlns:a16="http://schemas.microsoft.com/office/drawing/2014/main" id="{78C80D56-7B29-490C-ABBD-070B99D7719F}"/>
                    </a:ext>
                  </a:extLst>
                </p:cNvPr>
                <p:cNvSpPr/>
                <p:nvPr/>
              </p:nvSpPr>
              <p:spPr>
                <a:xfrm>
                  <a:off x="3094452" y="3632594"/>
                  <a:ext cx="1185583" cy="1141980"/>
                </a:xfrm>
                <a:prstGeom prst="bentArrow">
                  <a:avLst>
                    <a:gd name="adj1" fmla="val 8917"/>
                    <a:gd name="adj2" fmla="val 11114"/>
                    <a:gd name="adj3" fmla="val 14830"/>
                    <a:gd name="adj4" fmla="val 21851"/>
                  </a:avLst>
                </a:prstGeom>
                <a:gradFill>
                  <a:gsLst>
                    <a:gs pos="0">
                      <a:srgbClr val="3472B1"/>
                    </a:gs>
                    <a:gs pos="75000">
                      <a:srgbClr val="3472B1">
                        <a:alpha val="75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black"/>
                    </a:solidFill>
                    <a:latin typeface="Calibri" panose="020F0502020204030204"/>
                  </a:endParaRPr>
                </a:p>
              </p:txBody>
            </p:sp>
            <p:sp>
              <p:nvSpPr>
                <p:cNvPr id="268" name="Flecha: hacia abajo 267">
                  <a:extLst>
                    <a:ext uri="{FF2B5EF4-FFF2-40B4-BE49-F238E27FC236}">
                      <a16:creationId xmlns:a16="http://schemas.microsoft.com/office/drawing/2014/main" id="{F6B14985-35C9-4B22-AEA5-EA7D546C4960}"/>
                    </a:ext>
                  </a:extLst>
                </p:cNvPr>
                <p:cNvSpPr/>
                <p:nvPr/>
              </p:nvSpPr>
              <p:spPr>
                <a:xfrm rot="10800000">
                  <a:off x="5058543" y="3429742"/>
                  <a:ext cx="142008" cy="188323"/>
                </a:xfrm>
                <a:prstGeom prst="downArrow">
                  <a:avLst>
                    <a:gd name="adj1" fmla="val 37075"/>
                    <a:gd name="adj2" fmla="val 62926"/>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69" name="Flecha: hacia abajo 268">
                  <a:extLst>
                    <a:ext uri="{FF2B5EF4-FFF2-40B4-BE49-F238E27FC236}">
                      <a16:creationId xmlns:a16="http://schemas.microsoft.com/office/drawing/2014/main" id="{A909C794-2DC0-44E4-AD17-F343FDB4AC67}"/>
                    </a:ext>
                  </a:extLst>
                </p:cNvPr>
                <p:cNvSpPr/>
                <p:nvPr/>
              </p:nvSpPr>
              <p:spPr>
                <a:xfrm rot="10800000">
                  <a:off x="5056732" y="2800433"/>
                  <a:ext cx="142008" cy="188323"/>
                </a:xfrm>
                <a:prstGeom prst="downArrow">
                  <a:avLst>
                    <a:gd name="adj1" fmla="val 37075"/>
                    <a:gd name="adj2" fmla="val 62926"/>
                  </a:avLst>
                </a:prstGeom>
                <a:solidFill>
                  <a:srgbClr val="34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154" name="CuadroTexto 153">
                  <a:extLst>
                    <a:ext uri="{FF2B5EF4-FFF2-40B4-BE49-F238E27FC236}">
                      <a16:creationId xmlns:a16="http://schemas.microsoft.com/office/drawing/2014/main" id="{8E766EA5-9556-4605-824E-4B3DC9FAC436}"/>
                    </a:ext>
                  </a:extLst>
                </p:cNvPr>
                <p:cNvSpPr txBox="1"/>
                <p:nvPr/>
              </p:nvSpPr>
              <p:spPr>
                <a:xfrm>
                  <a:off x="4233995" y="5019440"/>
                  <a:ext cx="1228355" cy="261614"/>
                </a:xfrm>
                <a:prstGeom prst="rect">
                  <a:avLst/>
                </a:prstGeom>
                <a:noFill/>
              </p:spPr>
              <p:txBody>
                <a:bodyPr wrap="square" rtlCol="0">
                  <a:spAutoFit/>
                </a:bodyPr>
                <a:lstStyle/>
                <a:p>
                  <a:pPr defTabSz="1828343"/>
                  <a:r>
                    <a:rPr lang="es-ES" sz="2799" dirty="0">
                      <a:solidFill>
                        <a:prstClr val="white"/>
                      </a:solidFill>
                      <a:latin typeface="Brandon Grotesque Medium" panose="020B0603020203060202" pitchFamily="34" charset="0"/>
                    </a:rPr>
                    <a:t>Mineralización</a:t>
                  </a:r>
                </a:p>
              </p:txBody>
            </p:sp>
            <p:sp>
              <p:nvSpPr>
                <p:cNvPr id="153" name="CuadroTexto 152">
                  <a:extLst>
                    <a:ext uri="{FF2B5EF4-FFF2-40B4-BE49-F238E27FC236}">
                      <a16:creationId xmlns:a16="http://schemas.microsoft.com/office/drawing/2014/main" id="{BAB76540-5B6B-45C6-97CE-9F48FA699E1F}"/>
                    </a:ext>
                  </a:extLst>
                </p:cNvPr>
                <p:cNvSpPr txBox="1"/>
                <p:nvPr/>
              </p:nvSpPr>
              <p:spPr>
                <a:xfrm>
                  <a:off x="2717562" y="5382610"/>
                  <a:ext cx="737061" cy="261614"/>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Amonio</a:t>
                  </a:r>
                </a:p>
              </p:txBody>
            </p:sp>
            <p:sp>
              <p:nvSpPr>
                <p:cNvPr id="151" name="CuadroTexto 150">
                  <a:extLst>
                    <a:ext uri="{FF2B5EF4-FFF2-40B4-BE49-F238E27FC236}">
                      <a16:creationId xmlns:a16="http://schemas.microsoft.com/office/drawing/2014/main" id="{483B7844-57ED-4968-A881-99133B191905}"/>
                    </a:ext>
                  </a:extLst>
                </p:cNvPr>
                <p:cNvSpPr txBox="1"/>
                <p:nvPr/>
              </p:nvSpPr>
              <p:spPr>
                <a:xfrm>
                  <a:off x="1921627" y="4710401"/>
                  <a:ext cx="920746" cy="261614"/>
                </a:xfrm>
                <a:prstGeom prst="rect">
                  <a:avLst/>
                </a:prstGeom>
                <a:noFill/>
              </p:spPr>
              <p:txBody>
                <a:bodyPr wrap="square" rtlCol="0">
                  <a:spAutoFit/>
                </a:bodyPr>
                <a:lstStyle/>
                <a:p>
                  <a:pPr algn="ctr" defTabSz="1828343"/>
                  <a:r>
                    <a:rPr lang="es-ES" sz="2799" dirty="0">
                      <a:solidFill>
                        <a:prstClr val="white"/>
                      </a:solidFill>
                      <a:latin typeface="Brandon Grotesque Medium" panose="020B0603020203060202" pitchFamily="34" charset="0"/>
                    </a:rPr>
                    <a:t>Absorción</a:t>
                  </a:r>
                </a:p>
              </p:txBody>
            </p:sp>
          </p:grpSp>
          <p:grpSp>
            <p:nvGrpSpPr>
              <p:cNvPr id="16" name="Grupo 15">
                <a:extLst>
                  <a:ext uri="{FF2B5EF4-FFF2-40B4-BE49-F238E27FC236}">
                    <a16:creationId xmlns:a16="http://schemas.microsoft.com/office/drawing/2014/main" id="{5540F10C-5BBC-437D-8096-0C7A9BBD46C7}"/>
                  </a:ext>
                </a:extLst>
              </p:cNvPr>
              <p:cNvGrpSpPr/>
              <p:nvPr/>
            </p:nvGrpSpPr>
            <p:grpSpPr>
              <a:xfrm>
                <a:off x="1737506" y="5988034"/>
                <a:ext cx="4150531" cy="753958"/>
                <a:chOff x="1737506" y="5988034"/>
                <a:chExt cx="4150531" cy="753958"/>
              </a:xfrm>
            </p:grpSpPr>
            <p:grpSp>
              <p:nvGrpSpPr>
                <p:cNvPr id="12" name="Grupo 11">
                  <a:extLst>
                    <a:ext uri="{FF2B5EF4-FFF2-40B4-BE49-F238E27FC236}">
                      <a16:creationId xmlns:a16="http://schemas.microsoft.com/office/drawing/2014/main" id="{84F475C8-B563-4ADA-8C52-5AFA4F6AE033}"/>
                    </a:ext>
                  </a:extLst>
                </p:cNvPr>
                <p:cNvGrpSpPr/>
                <p:nvPr/>
              </p:nvGrpSpPr>
              <p:grpSpPr>
                <a:xfrm>
                  <a:off x="1737506" y="6279276"/>
                  <a:ext cx="4150531" cy="462716"/>
                  <a:chOff x="1737506" y="6117917"/>
                  <a:chExt cx="4150531" cy="462716"/>
                </a:xfrm>
              </p:grpSpPr>
              <p:grpSp>
                <p:nvGrpSpPr>
                  <p:cNvPr id="160" name="Grupo 159">
                    <a:extLst>
                      <a:ext uri="{FF2B5EF4-FFF2-40B4-BE49-F238E27FC236}">
                        <a16:creationId xmlns:a16="http://schemas.microsoft.com/office/drawing/2014/main" id="{E8A72126-5B4E-40AF-B4F9-CD8A2E73E415}"/>
                      </a:ext>
                    </a:extLst>
                  </p:cNvPr>
                  <p:cNvGrpSpPr/>
                  <p:nvPr/>
                </p:nvGrpSpPr>
                <p:grpSpPr>
                  <a:xfrm>
                    <a:off x="1737506" y="6117917"/>
                    <a:ext cx="2603299" cy="352644"/>
                    <a:chOff x="3584688" y="6343459"/>
                    <a:chExt cx="3207724" cy="434520"/>
                  </a:xfrm>
                </p:grpSpPr>
                <p:sp>
                  <p:nvSpPr>
                    <p:cNvPr id="180" name="Elipse 179">
                      <a:extLst>
                        <a:ext uri="{FF2B5EF4-FFF2-40B4-BE49-F238E27FC236}">
                          <a16:creationId xmlns:a16="http://schemas.microsoft.com/office/drawing/2014/main" id="{4E8BE192-E8AF-40BD-8320-DB3F289C2727}"/>
                        </a:ext>
                      </a:extLst>
                    </p:cNvPr>
                    <p:cNvSpPr/>
                    <p:nvPr/>
                  </p:nvSpPr>
                  <p:spPr>
                    <a:xfrm>
                      <a:off x="3827295" y="6402278"/>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1" name="Elipse 180">
                      <a:extLst>
                        <a:ext uri="{FF2B5EF4-FFF2-40B4-BE49-F238E27FC236}">
                          <a16:creationId xmlns:a16="http://schemas.microsoft.com/office/drawing/2014/main" id="{B49B58D4-7E7E-4944-A148-194DA5DD801E}"/>
                        </a:ext>
                      </a:extLst>
                    </p:cNvPr>
                    <p:cNvSpPr/>
                    <p:nvPr/>
                  </p:nvSpPr>
                  <p:spPr>
                    <a:xfrm>
                      <a:off x="4212422" y="6507102"/>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2" name="Elipse 181">
                      <a:extLst>
                        <a:ext uri="{FF2B5EF4-FFF2-40B4-BE49-F238E27FC236}">
                          <a16:creationId xmlns:a16="http://schemas.microsoft.com/office/drawing/2014/main" id="{FCCEE6B5-DCCA-4E1F-A780-B636BAB697E1}"/>
                        </a:ext>
                      </a:extLst>
                    </p:cNvPr>
                    <p:cNvSpPr/>
                    <p:nvPr/>
                  </p:nvSpPr>
                  <p:spPr>
                    <a:xfrm>
                      <a:off x="3722799" y="6617255"/>
                      <a:ext cx="107373" cy="1073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3" name="Elipse 182">
                      <a:extLst>
                        <a:ext uri="{FF2B5EF4-FFF2-40B4-BE49-F238E27FC236}">
                          <a16:creationId xmlns:a16="http://schemas.microsoft.com/office/drawing/2014/main" id="{5D679AAA-F689-45EA-A7EB-24207DE55F6A}"/>
                        </a:ext>
                      </a:extLst>
                    </p:cNvPr>
                    <p:cNvSpPr/>
                    <p:nvPr/>
                  </p:nvSpPr>
                  <p:spPr>
                    <a:xfrm>
                      <a:off x="3584688" y="6445485"/>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4" name="Elipse 183">
                      <a:extLst>
                        <a:ext uri="{FF2B5EF4-FFF2-40B4-BE49-F238E27FC236}">
                          <a16:creationId xmlns:a16="http://schemas.microsoft.com/office/drawing/2014/main" id="{299237C6-F2D2-40CD-986D-78E2ED045FDC}"/>
                        </a:ext>
                      </a:extLst>
                    </p:cNvPr>
                    <p:cNvSpPr/>
                    <p:nvPr/>
                  </p:nvSpPr>
                  <p:spPr>
                    <a:xfrm>
                      <a:off x="4095709" y="6365705"/>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5" name="Elipse 184">
                      <a:extLst>
                        <a:ext uri="{FF2B5EF4-FFF2-40B4-BE49-F238E27FC236}">
                          <a16:creationId xmlns:a16="http://schemas.microsoft.com/office/drawing/2014/main" id="{CA93BC97-BF28-4FBC-B620-998028274BD9}"/>
                        </a:ext>
                      </a:extLst>
                    </p:cNvPr>
                    <p:cNvSpPr/>
                    <p:nvPr/>
                  </p:nvSpPr>
                  <p:spPr>
                    <a:xfrm>
                      <a:off x="4659092" y="6695179"/>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6" name="Elipse 185">
                      <a:extLst>
                        <a:ext uri="{FF2B5EF4-FFF2-40B4-BE49-F238E27FC236}">
                          <a16:creationId xmlns:a16="http://schemas.microsoft.com/office/drawing/2014/main" id="{B00898DD-918E-4D2D-9B60-9DC9F8C8733C}"/>
                        </a:ext>
                      </a:extLst>
                    </p:cNvPr>
                    <p:cNvSpPr/>
                    <p:nvPr/>
                  </p:nvSpPr>
                  <p:spPr>
                    <a:xfrm>
                      <a:off x="4394021" y="6402278"/>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7" name="Elipse 186">
                      <a:extLst>
                        <a:ext uri="{FF2B5EF4-FFF2-40B4-BE49-F238E27FC236}">
                          <a16:creationId xmlns:a16="http://schemas.microsoft.com/office/drawing/2014/main" id="{8CCE9076-B119-4EAF-8DAA-2E2DC787CFD9}"/>
                        </a:ext>
                      </a:extLst>
                    </p:cNvPr>
                    <p:cNvSpPr/>
                    <p:nvPr/>
                  </p:nvSpPr>
                  <p:spPr>
                    <a:xfrm>
                      <a:off x="4410893" y="6667925"/>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8" name="Elipse 187">
                      <a:extLst>
                        <a:ext uri="{FF2B5EF4-FFF2-40B4-BE49-F238E27FC236}">
                          <a16:creationId xmlns:a16="http://schemas.microsoft.com/office/drawing/2014/main" id="{DD9CC2B8-E13A-4B79-940A-3F7737056CE2}"/>
                        </a:ext>
                      </a:extLst>
                    </p:cNvPr>
                    <p:cNvSpPr/>
                    <p:nvPr/>
                  </p:nvSpPr>
                  <p:spPr>
                    <a:xfrm>
                      <a:off x="4573326" y="6533875"/>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89" name="Elipse 188">
                      <a:extLst>
                        <a:ext uri="{FF2B5EF4-FFF2-40B4-BE49-F238E27FC236}">
                          <a16:creationId xmlns:a16="http://schemas.microsoft.com/office/drawing/2014/main" id="{2887A2B2-0E6E-4B1C-B869-15DBE1E8C78B}"/>
                        </a:ext>
                      </a:extLst>
                    </p:cNvPr>
                    <p:cNvSpPr/>
                    <p:nvPr/>
                  </p:nvSpPr>
                  <p:spPr>
                    <a:xfrm>
                      <a:off x="4723664" y="6372825"/>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0" name="Elipse 189">
                      <a:extLst>
                        <a:ext uri="{FF2B5EF4-FFF2-40B4-BE49-F238E27FC236}">
                          <a16:creationId xmlns:a16="http://schemas.microsoft.com/office/drawing/2014/main" id="{AA961B5A-F274-4F43-A3ED-EA6E070AF6D4}"/>
                        </a:ext>
                      </a:extLst>
                    </p:cNvPr>
                    <p:cNvSpPr/>
                    <p:nvPr/>
                  </p:nvSpPr>
                  <p:spPr>
                    <a:xfrm>
                      <a:off x="4857079" y="6601767"/>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1" name="Elipse 190">
                      <a:extLst>
                        <a:ext uri="{FF2B5EF4-FFF2-40B4-BE49-F238E27FC236}">
                          <a16:creationId xmlns:a16="http://schemas.microsoft.com/office/drawing/2014/main" id="{55C58899-EC05-4D15-B6B5-AA8D886D81EF}"/>
                        </a:ext>
                      </a:extLst>
                    </p:cNvPr>
                    <p:cNvSpPr/>
                    <p:nvPr/>
                  </p:nvSpPr>
                  <p:spPr>
                    <a:xfrm>
                      <a:off x="5037956" y="6407100"/>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2" name="Elipse 191">
                      <a:extLst>
                        <a:ext uri="{FF2B5EF4-FFF2-40B4-BE49-F238E27FC236}">
                          <a16:creationId xmlns:a16="http://schemas.microsoft.com/office/drawing/2014/main" id="{35D6E131-FB63-43C1-8B9D-E2E500723CCB}"/>
                        </a:ext>
                      </a:extLst>
                    </p:cNvPr>
                    <p:cNvSpPr/>
                    <p:nvPr/>
                  </p:nvSpPr>
                  <p:spPr>
                    <a:xfrm>
                      <a:off x="5100323" y="6601019"/>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3" name="Elipse 192">
                      <a:extLst>
                        <a:ext uri="{FF2B5EF4-FFF2-40B4-BE49-F238E27FC236}">
                          <a16:creationId xmlns:a16="http://schemas.microsoft.com/office/drawing/2014/main" id="{4B142961-7F05-4C8C-B833-5EED1CDEEC32}"/>
                        </a:ext>
                      </a:extLst>
                    </p:cNvPr>
                    <p:cNvSpPr/>
                    <p:nvPr/>
                  </p:nvSpPr>
                  <p:spPr>
                    <a:xfrm>
                      <a:off x="5262160" y="6454625"/>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4" name="Elipse 193">
                      <a:extLst>
                        <a:ext uri="{FF2B5EF4-FFF2-40B4-BE49-F238E27FC236}">
                          <a16:creationId xmlns:a16="http://schemas.microsoft.com/office/drawing/2014/main" id="{4D5204E8-B443-4EA3-B269-24B9845F32D4}"/>
                        </a:ext>
                      </a:extLst>
                    </p:cNvPr>
                    <p:cNvSpPr/>
                    <p:nvPr/>
                  </p:nvSpPr>
                  <p:spPr>
                    <a:xfrm>
                      <a:off x="5359469" y="6670503"/>
                      <a:ext cx="107373" cy="1073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5" name="Elipse 194">
                      <a:extLst>
                        <a:ext uri="{FF2B5EF4-FFF2-40B4-BE49-F238E27FC236}">
                          <a16:creationId xmlns:a16="http://schemas.microsoft.com/office/drawing/2014/main" id="{71F24F9F-B353-49B1-9D0C-4770171CBBA1}"/>
                        </a:ext>
                      </a:extLst>
                    </p:cNvPr>
                    <p:cNvSpPr/>
                    <p:nvPr/>
                  </p:nvSpPr>
                  <p:spPr>
                    <a:xfrm>
                      <a:off x="5696909" y="6601019"/>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6" name="Elipse 195">
                      <a:extLst>
                        <a:ext uri="{FF2B5EF4-FFF2-40B4-BE49-F238E27FC236}">
                          <a16:creationId xmlns:a16="http://schemas.microsoft.com/office/drawing/2014/main" id="{7CFF128C-D79A-4EE2-92F7-8B838107A318}"/>
                        </a:ext>
                      </a:extLst>
                    </p:cNvPr>
                    <p:cNvSpPr/>
                    <p:nvPr/>
                  </p:nvSpPr>
                  <p:spPr>
                    <a:xfrm>
                      <a:off x="5453206" y="6343459"/>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7" name="Elipse 196">
                      <a:extLst>
                        <a:ext uri="{FF2B5EF4-FFF2-40B4-BE49-F238E27FC236}">
                          <a16:creationId xmlns:a16="http://schemas.microsoft.com/office/drawing/2014/main" id="{24D9FE00-FF40-4EFE-BD93-7F89578766B3}"/>
                        </a:ext>
                      </a:extLst>
                    </p:cNvPr>
                    <p:cNvSpPr/>
                    <p:nvPr/>
                  </p:nvSpPr>
                  <p:spPr>
                    <a:xfrm>
                      <a:off x="5689354" y="6392183"/>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8" name="Elipse 197">
                      <a:extLst>
                        <a:ext uri="{FF2B5EF4-FFF2-40B4-BE49-F238E27FC236}">
                          <a16:creationId xmlns:a16="http://schemas.microsoft.com/office/drawing/2014/main" id="{CB0B8D2E-090E-4B3C-8898-10281B4BE9DC}"/>
                        </a:ext>
                      </a:extLst>
                    </p:cNvPr>
                    <p:cNvSpPr/>
                    <p:nvPr/>
                  </p:nvSpPr>
                  <p:spPr>
                    <a:xfrm>
                      <a:off x="5527158" y="6546600"/>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199" name="Elipse 198">
                      <a:extLst>
                        <a:ext uri="{FF2B5EF4-FFF2-40B4-BE49-F238E27FC236}">
                          <a16:creationId xmlns:a16="http://schemas.microsoft.com/office/drawing/2014/main" id="{41E1CD81-0E04-41B6-A1FD-298FB5847C8B}"/>
                        </a:ext>
                      </a:extLst>
                    </p:cNvPr>
                    <p:cNvSpPr/>
                    <p:nvPr/>
                  </p:nvSpPr>
                  <p:spPr>
                    <a:xfrm>
                      <a:off x="3985843" y="6601019"/>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0" name="Elipse 199">
                      <a:extLst>
                        <a:ext uri="{FF2B5EF4-FFF2-40B4-BE49-F238E27FC236}">
                          <a16:creationId xmlns:a16="http://schemas.microsoft.com/office/drawing/2014/main" id="{3F07EEBC-4393-43C9-813F-6EDAA28CE2E0}"/>
                        </a:ext>
                      </a:extLst>
                    </p:cNvPr>
                    <p:cNvSpPr/>
                    <p:nvPr/>
                  </p:nvSpPr>
                  <p:spPr>
                    <a:xfrm>
                      <a:off x="6127797" y="6418443"/>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1" name="Elipse 200">
                      <a:extLst>
                        <a:ext uri="{FF2B5EF4-FFF2-40B4-BE49-F238E27FC236}">
                          <a16:creationId xmlns:a16="http://schemas.microsoft.com/office/drawing/2014/main" id="{C6C1B1A8-BE54-4BA2-B817-06BF8586FD17}"/>
                        </a:ext>
                      </a:extLst>
                    </p:cNvPr>
                    <p:cNvSpPr/>
                    <p:nvPr/>
                  </p:nvSpPr>
                  <p:spPr>
                    <a:xfrm>
                      <a:off x="6512924" y="6523267"/>
                      <a:ext cx="150996" cy="150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2" name="Elipse 201">
                      <a:extLst>
                        <a:ext uri="{FF2B5EF4-FFF2-40B4-BE49-F238E27FC236}">
                          <a16:creationId xmlns:a16="http://schemas.microsoft.com/office/drawing/2014/main" id="{5A9CF9ED-9FF1-4295-8BD0-C28F633583FD}"/>
                        </a:ext>
                      </a:extLst>
                    </p:cNvPr>
                    <p:cNvSpPr/>
                    <p:nvPr/>
                  </p:nvSpPr>
                  <p:spPr>
                    <a:xfrm>
                      <a:off x="6023301" y="6633420"/>
                      <a:ext cx="107373" cy="1073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3" name="Elipse 202">
                      <a:extLst>
                        <a:ext uri="{FF2B5EF4-FFF2-40B4-BE49-F238E27FC236}">
                          <a16:creationId xmlns:a16="http://schemas.microsoft.com/office/drawing/2014/main" id="{048E072F-110C-4FCE-B18D-EA1BDAC5CBF0}"/>
                        </a:ext>
                      </a:extLst>
                    </p:cNvPr>
                    <p:cNvSpPr/>
                    <p:nvPr/>
                  </p:nvSpPr>
                  <p:spPr>
                    <a:xfrm>
                      <a:off x="5885190" y="6461650"/>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4" name="Elipse 203">
                      <a:extLst>
                        <a:ext uri="{FF2B5EF4-FFF2-40B4-BE49-F238E27FC236}">
                          <a16:creationId xmlns:a16="http://schemas.microsoft.com/office/drawing/2014/main" id="{8E3ECD10-7940-4EE2-AB3D-6FBB25608D66}"/>
                        </a:ext>
                      </a:extLst>
                    </p:cNvPr>
                    <p:cNvSpPr/>
                    <p:nvPr/>
                  </p:nvSpPr>
                  <p:spPr>
                    <a:xfrm>
                      <a:off x="6396211" y="6381870"/>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5" name="Elipse 204">
                      <a:extLst>
                        <a:ext uri="{FF2B5EF4-FFF2-40B4-BE49-F238E27FC236}">
                          <a16:creationId xmlns:a16="http://schemas.microsoft.com/office/drawing/2014/main" id="{67B57417-F06E-4FC2-B836-6D29A625F199}"/>
                        </a:ext>
                      </a:extLst>
                    </p:cNvPr>
                    <p:cNvSpPr/>
                    <p:nvPr/>
                  </p:nvSpPr>
                  <p:spPr>
                    <a:xfrm>
                      <a:off x="6694523" y="6418443"/>
                      <a:ext cx="97449" cy="9744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6" name="Elipse 205">
                      <a:extLst>
                        <a:ext uri="{FF2B5EF4-FFF2-40B4-BE49-F238E27FC236}">
                          <a16:creationId xmlns:a16="http://schemas.microsoft.com/office/drawing/2014/main" id="{D69C10D1-23E0-48CE-8C81-16580E8C341F}"/>
                        </a:ext>
                      </a:extLst>
                    </p:cNvPr>
                    <p:cNvSpPr/>
                    <p:nvPr/>
                  </p:nvSpPr>
                  <p:spPr>
                    <a:xfrm>
                      <a:off x="6711395" y="6684090"/>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sp>
                  <p:nvSpPr>
                    <p:cNvPr id="207" name="Elipse 206">
                      <a:extLst>
                        <a:ext uri="{FF2B5EF4-FFF2-40B4-BE49-F238E27FC236}">
                          <a16:creationId xmlns:a16="http://schemas.microsoft.com/office/drawing/2014/main" id="{65BC3D0B-E625-4AAF-BAE9-642F70DBFE1F}"/>
                        </a:ext>
                      </a:extLst>
                    </p:cNvPr>
                    <p:cNvSpPr/>
                    <p:nvPr/>
                  </p:nvSpPr>
                  <p:spPr>
                    <a:xfrm>
                      <a:off x="6286345" y="6617184"/>
                      <a:ext cx="81017" cy="82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1800">
                        <a:solidFill>
                          <a:prstClr val="white"/>
                        </a:solidFill>
                        <a:latin typeface="Calibri" panose="020F0502020204030204"/>
                      </a:endParaRPr>
                    </a:p>
                  </p:txBody>
                </p:sp>
              </p:grpSp>
              <p:sp>
                <p:nvSpPr>
                  <p:cNvPr id="161" name="Flecha: hacia abajo 160">
                    <a:extLst>
                      <a:ext uri="{FF2B5EF4-FFF2-40B4-BE49-F238E27FC236}">
                        <a16:creationId xmlns:a16="http://schemas.microsoft.com/office/drawing/2014/main" id="{DB7A7ABB-AFB4-49F2-BCFB-E4F9226D1D5E}"/>
                      </a:ext>
                    </a:extLst>
                  </p:cNvPr>
                  <p:cNvSpPr/>
                  <p:nvPr/>
                </p:nvSpPr>
                <p:spPr>
                  <a:xfrm rot="5400000">
                    <a:off x="5011442" y="5704038"/>
                    <a:ext cx="462715" cy="1290475"/>
                  </a:xfrm>
                  <a:prstGeom prst="downArrow">
                    <a:avLst>
                      <a:gd name="adj1" fmla="val 62368"/>
                      <a:gd name="adj2" fmla="val 65230"/>
                    </a:avLst>
                  </a:prstGeom>
                  <a:gradFill flip="none" rotWithShape="1">
                    <a:gsLst>
                      <a:gs pos="0">
                        <a:schemeClr val="bg1">
                          <a:alpha val="0"/>
                        </a:schemeClr>
                      </a:gs>
                      <a:gs pos="74000">
                        <a:schemeClr val="bg1"/>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099">
                      <a:solidFill>
                        <a:prstClr val="white"/>
                      </a:solidFill>
                      <a:latin typeface="Calibri" panose="020F0502020204030204"/>
                    </a:endParaRPr>
                  </a:p>
                </p:txBody>
              </p:sp>
              <p:sp>
                <p:nvSpPr>
                  <p:cNvPr id="162" name="CuadroTexto 161">
                    <a:extLst>
                      <a:ext uri="{FF2B5EF4-FFF2-40B4-BE49-F238E27FC236}">
                        <a16:creationId xmlns:a16="http://schemas.microsoft.com/office/drawing/2014/main" id="{57F63388-56E3-4649-9D77-1E2BA3B150BB}"/>
                      </a:ext>
                    </a:extLst>
                  </p:cNvPr>
                  <p:cNvSpPr txBox="1"/>
                  <p:nvPr/>
                </p:nvSpPr>
                <p:spPr>
                  <a:xfrm>
                    <a:off x="4722438" y="6172880"/>
                    <a:ext cx="1124691" cy="323186"/>
                  </a:xfrm>
                  <a:prstGeom prst="rect">
                    <a:avLst/>
                  </a:prstGeom>
                  <a:noFill/>
                </p:spPr>
                <p:txBody>
                  <a:bodyPr wrap="square" rtlCol="0">
                    <a:spAutoFit/>
                  </a:bodyPr>
                  <a:lstStyle/>
                  <a:p>
                    <a:pPr defTabSz="1828343"/>
                    <a:r>
                      <a:rPr lang="es-ES" sz="3599" dirty="0">
                        <a:solidFill>
                          <a:srgbClr val="643C00"/>
                        </a:solidFill>
                        <a:latin typeface="Brandon Grotesque Medium" panose="020B0603020203060202" pitchFamily="34" charset="0"/>
                      </a:rPr>
                      <a:t>Nitratos</a:t>
                    </a:r>
                  </a:p>
                </p:txBody>
              </p:sp>
            </p:grpSp>
            <p:sp>
              <p:nvSpPr>
                <p:cNvPr id="276" name="Flecha: hacia abajo 275">
                  <a:extLst>
                    <a:ext uri="{FF2B5EF4-FFF2-40B4-BE49-F238E27FC236}">
                      <a16:creationId xmlns:a16="http://schemas.microsoft.com/office/drawing/2014/main" id="{B3D118A3-D4E7-433C-B387-C1DFC25C7BC6}"/>
                    </a:ext>
                  </a:extLst>
                </p:cNvPr>
                <p:cNvSpPr/>
                <p:nvPr/>
              </p:nvSpPr>
              <p:spPr>
                <a:xfrm>
                  <a:off x="2682792" y="5988034"/>
                  <a:ext cx="129206" cy="229752"/>
                </a:xfrm>
                <a:prstGeom prst="downArrow">
                  <a:avLst>
                    <a:gd name="adj1" fmla="val 37075"/>
                    <a:gd name="adj2" fmla="val 62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77" name="Flecha: hacia abajo 276">
                  <a:extLst>
                    <a:ext uri="{FF2B5EF4-FFF2-40B4-BE49-F238E27FC236}">
                      <a16:creationId xmlns:a16="http://schemas.microsoft.com/office/drawing/2014/main" id="{DFEF161F-07D8-4B47-8182-7949AF91F3A6}"/>
                    </a:ext>
                  </a:extLst>
                </p:cNvPr>
                <p:cNvSpPr/>
                <p:nvPr/>
              </p:nvSpPr>
              <p:spPr>
                <a:xfrm>
                  <a:off x="2906904" y="5988034"/>
                  <a:ext cx="129206" cy="229752"/>
                </a:xfrm>
                <a:prstGeom prst="downArrow">
                  <a:avLst>
                    <a:gd name="adj1" fmla="val 37075"/>
                    <a:gd name="adj2" fmla="val 62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278" name="Flecha: hacia abajo 277">
                  <a:extLst>
                    <a:ext uri="{FF2B5EF4-FFF2-40B4-BE49-F238E27FC236}">
                      <a16:creationId xmlns:a16="http://schemas.microsoft.com/office/drawing/2014/main" id="{42F98DBC-090B-48EC-8EEA-8B3B80AF268E}"/>
                    </a:ext>
                  </a:extLst>
                </p:cNvPr>
                <p:cNvSpPr/>
                <p:nvPr/>
              </p:nvSpPr>
              <p:spPr>
                <a:xfrm>
                  <a:off x="3131016" y="5988034"/>
                  <a:ext cx="129206" cy="229752"/>
                </a:xfrm>
                <a:prstGeom prst="downArrow">
                  <a:avLst>
                    <a:gd name="adj1" fmla="val 37075"/>
                    <a:gd name="adj2" fmla="val 62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grpSp>
        <p:sp>
          <p:nvSpPr>
            <p:cNvPr id="127" name="Flecha: a la derecha con muesca 126">
              <a:extLst>
                <a:ext uri="{FF2B5EF4-FFF2-40B4-BE49-F238E27FC236}">
                  <a16:creationId xmlns:a16="http://schemas.microsoft.com/office/drawing/2014/main" id="{DA540EFC-FEAC-4F92-87B1-4C7B9B76785B}"/>
                </a:ext>
              </a:extLst>
            </p:cNvPr>
            <p:cNvSpPr/>
            <p:nvPr/>
          </p:nvSpPr>
          <p:spPr>
            <a:xfrm rot="5400000" flipV="1">
              <a:off x="3493574" y="3927150"/>
              <a:ext cx="324533" cy="185368"/>
            </a:xfrm>
            <a:prstGeom prst="notchedRightArrow">
              <a:avLst>
                <a:gd name="adj1" fmla="val 37492"/>
                <a:gd name="adj2" fmla="val 5916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dirty="0">
                <a:solidFill>
                  <a:prstClr val="white"/>
                </a:solidFill>
                <a:latin typeface="Calibri" panose="020F0502020204030204"/>
              </a:endParaRPr>
            </a:p>
          </p:txBody>
        </p:sp>
        <p:sp>
          <p:nvSpPr>
            <p:cNvPr id="128" name="CuadroTexto 127">
              <a:extLst>
                <a:ext uri="{FF2B5EF4-FFF2-40B4-BE49-F238E27FC236}">
                  <a16:creationId xmlns:a16="http://schemas.microsoft.com/office/drawing/2014/main" id="{4E791A73-AEC1-48F9-AB2C-423310A1DCA9}"/>
                </a:ext>
              </a:extLst>
            </p:cNvPr>
            <p:cNvSpPr txBox="1"/>
            <p:nvPr/>
          </p:nvSpPr>
          <p:spPr>
            <a:xfrm>
              <a:off x="3237542" y="4168763"/>
              <a:ext cx="1422460" cy="415478"/>
            </a:xfrm>
            <a:prstGeom prst="rect">
              <a:avLst/>
            </a:prstGeom>
            <a:noFill/>
          </p:spPr>
          <p:txBody>
            <a:bodyPr wrap="square" rtlCol="0">
              <a:spAutoFit/>
            </a:bodyPr>
            <a:lstStyle/>
            <a:p>
              <a:pPr defTabSz="1828343"/>
              <a:r>
                <a:rPr lang="es-ES" sz="2399" dirty="0">
                  <a:solidFill>
                    <a:srgbClr val="4472C4">
                      <a:lumMod val="50000"/>
                    </a:srgbClr>
                  </a:solidFill>
                  <a:latin typeface="Brandon Grotesque Medium" panose="020B0603020203060202" pitchFamily="34" charset="0"/>
                </a:rPr>
                <a:t>Nitrato Reductasa y Nitrito Reductasa</a:t>
              </a:r>
            </a:p>
          </p:txBody>
        </p:sp>
      </p:grpSp>
    </p:spTree>
    <p:extLst>
      <p:ext uri="{BB962C8B-B14F-4D97-AF65-F5344CB8AC3E}">
        <p14:creationId xmlns:p14="http://schemas.microsoft.com/office/powerpoint/2010/main" val="206617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0">
            <a:extLst>
              <a:ext uri="{FF2B5EF4-FFF2-40B4-BE49-F238E27FC236}">
                <a16:creationId xmlns:a16="http://schemas.microsoft.com/office/drawing/2014/main" id="{A06EC3D3-D4B8-4AEC-95E4-4C10CDDF6582}"/>
              </a:ext>
            </a:extLst>
          </p:cNvPr>
          <p:cNvSpPr txBox="1"/>
          <p:nvPr/>
        </p:nvSpPr>
        <p:spPr>
          <a:xfrm>
            <a:off x="2050011" y="5014355"/>
            <a:ext cx="1157605" cy="56324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EL SUELO</a:t>
            </a:r>
            <a:endParaRPr sz="1200">
              <a:latin typeface="FrutigerLTStd-Light"/>
              <a:cs typeface="FrutigerLTStd-Light"/>
            </a:endParaRPr>
          </a:p>
          <a:p>
            <a:pPr marL="12700">
              <a:lnSpc>
                <a:spcPct val="100000"/>
              </a:lnSpc>
            </a:pPr>
            <a:r>
              <a:rPr sz="1200">
                <a:solidFill>
                  <a:srgbClr val="FFFFFF"/>
                </a:solidFill>
                <a:latin typeface="FrutigerLTStd-Light"/>
                <a:cs typeface="FrutigerLTStd-Light"/>
              </a:rPr>
              <a:t>ES UN RECURSO</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NO RENO</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ABLE</a:t>
            </a:r>
            <a:endParaRPr sz="1200">
              <a:latin typeface="FrutigerLTStd-Bold"/>
              <a:cs typeface="FrutigerLTStd-Bold"/>
            </a:endParaRPr>
          </a:p>
        </p:txBody>
      </p:sp>
      <p:sp>
        <p:nvSpPr>
          <p:cNvPr id="22" name="object 11">
            <a:extLst>
              <a:ext uri="{FF2B5EF4-FFF2-40B4-BE49-F238E27FC236}">
                <a16:creationId xmlns:a16="http://schemas.microsoft.com/office/drawing/2014/main" id="{30AA3463-7C5F-4847-A7CA-9650239D5D3F}"/>
              </a:ext>
            </a:extLst>
          </p:cNvPr>
          <p:cNvSpPr txBox="1"/>
          <p:nvPr/>
        </p:nvSpPr>
        <p:spPr>
          <a:xfrm>
            <a:off x="4317144" y="5014355"/>
            <a:ext cx="977265" cy="38036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AGRICU</a:t>
            </a:r>
            <a:r>
              <a:rPr sz="1200" spc="-114">
                <a:solidFill>
                  <a:srgbClr val="FFFFFF"/>
                </a:solidFill>
                <a:latin typeface="FrutigerLTStd-Light"/>
                <a:cs typeface="FrutigerLTStd-Light"/>
              </a:rPr>
              <a:t>L</a:t>
            </a:r>
            <a:r>
              <a:rPr sz="1200" spc="0">
                <a:solidFill>
                  <a:srgbClr val="FFFFFF"/>
                </a:solidFill>
                <a:latin typeface="FrutigerLTStd-Light"/>
                <a:cs typeface="FrutigerLTStd-Light"/>
              </a:rPr>
              <a:t>TURA</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INTENSI</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a:t>
            </a:r>
            <a:endParaRPr sz="1200">
              <a:latin typeface="FrutigerLTStd-Bold"/>
              <a:cs typeface="FrutigerLTStd-Bold"/>
            </a:endParaRPr>
          </a:p>
        </p:txBody>
      </p:sp>
      <p:sp>
        <p:nvSpPr>
          <p:cNvPr id="3" name="CuadroTexto 2">
            <a:extLst>
              <a:ext uri="{FF2B5EF4-FFF2-40B4-BE49-F238E27FC236}">
                <a16:creationId xmlns:a16="http://schemas.microsoft.com/office/drawing/2014/main" id="{934E7455-AE55-4461-A4B4-62B9019699B8}"/>
              </a:ext>
            </a:extLst>
          </p:cNvPr>
          <p:cNvSpPr txBox="1"/>
          <p:nvPr/>
        </p:nvSpPr>
        <p:spPr>
          <a:xfrm>
            <a:off x="389107" y="2364462"/>
            <a:ext cx="13243766" cy="3693319"/>
          </a:xfrm>
          <a:prstGeom prst="rect">
            <a:avLst/>
          </a:prstGeom>
          <a:noFill/>
        </p:spPr>
        <p:txBody>
          <a:bodyPr wrap="square" rtlCol="0">
            <a:spAutoFit/>
          </a:bodyPr>
          <a:lstStyle/>
          <a:p>
            <a:r>
              <a:rPr lang="es-ES" sz="4000" b="1">
                <a:solidFill>
                  <a:srgbClr val="009881"/>
                </a:solidFill>
                <a:latin typeface="Calibri" panose="020F0502020204030204" pitchFamily="34" charset="0"/>
                <a:cs typeface="Calibri" panose="020F0502020204030204" pitchFamily="34" charset="0"/>
              </a:rPr>
              <a:t>Inhibición de la FBN por parte de la planta:</a:t>
            </a:r>
          </a:p>
          <a:p>
            <a:endParaRPr lang="es-ES" b="1">
              <a:solidFill>
                <a:srgbClr val="009881"/>
              </a:solidFill>
            </a:endParaRPr>
          </a:p>
          <a:p>
            <a:pPr algn="just"/>
            <a:r>
              <a:rPr lang="es-ES" sz="28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Cuando la planta detecta una </a:t>
            </a:r>
            <a:r>
              <a:rPr lang="es-ES" sz="2800" b="1">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concentración suficiente de amonio (NH4</a:t>
            </a:r>
            <a:r>
              <a:rPr lang="es-ES" sz="2800" b="1" baseline="300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a:t>
            </a:r>
            <a:r>
              <a:rPr lang="es-ES" sz="2800" b="1">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a:t>
            </a:r>
            <a:r>
              <a:rPr lang="es-ES" sz="28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 a través de </a:t>
            </a:r>
            <a:r>
              <a:rPr lang="es-ES" sz="2800">
                <a:solidFill>
                  <a:srgbClr val="009881"/>
                </a:solidFill>
                <a:latin typeface="Calibri" panose="020F0502020204030204" pitchFamily="34" charset="0"/>
                <a:ea typeface="DengXian" panose="02010600030101010101" pitchFamily="2" charset="-122"/>
                <a:cs typeface="Times New Roman" panose="02020603050405020304" pitchFamily="18" charset="0"/>
              </a:rPr>
              <a:t>la conversión de </a:t>
            </a:r>
            <a:r>
              <a:rPr lang="es-ES" sz="28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glutamina, ordena no suministrar energía (ATP) y cofactores (Fe y Mo) </a:t>
            </a:r>
            <a:r>
              <a:rPr lang="es-ES" sz="2800" b="1">
                <a:solidFill>
                  <a:srgbClr val="009881"/>
                </a:solidFill>
                <a:latin typeface="Calibri" panose="020F0502020204030204" pitchFamily="34" charset="0"/>
                <a:ea typeface="DengXian" panose="02010600030101010101" pitchFamily="2" charset="-122"/>
                <a:cs typeface="Times New Roman" panose="02020603050405020304" pitchFamily="18" charset="0"/>
              </a:rPr>
              <a:t>al </a:t>
            </a:r>
            <a:r>
              <a:rPr lang="es-ES" sz="2800" b="1">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complejo nitrogenasa, inhibiendo este proceso</a:t>
            </a:r>
            <a:r>
              <a:rPr lang="es-ES" sz="28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 hasta que tenga más necesidades de amonio (NH4</a:t>
            </a:r>
            <a:r>
              <a:rPr lang="es-ES" sz="2800" baseline="300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a:t>
            </a:r>
            <a:r>
              <a:rPr lang="es-ES" sz="280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 momento en el que activa nuevamente el complejo bacteriano de la nitrogenasa. </a:t>
            </a:r>
            <a:endParaRPr lang="es-ES" sz="3200">
              <a:solidFill>
                <a:srgbClr val="009881"/>
              </a:solidFill>
              <a:effectLst/>
              <a:latin typeface="Calibri" panose="020F0502020204030204" pitchFamily="34" charset="0"/>
              <a:ea typeface="DengXian" panose="02010600030101010101" pitchFamily="2" charset="-122"/>
              <a:cs typeface="Times New Roman" panose="02020603050405020304" pitchFamily="18" charset="0"/>
            </a:endParaRPr>
          </a:p>
          <a:p>
            <a:pPr algn="just"/>
            <a:endParaRPr lang="es-ES" sz="1800">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10" name="Imagen 9">
            <a:extLst>
              <a:ext uri="{FF2B5EF4-FFF2-40B4-BE49-F238E27FC236}">
                <a16:creationId xmlns:a16="http://schemas.microsoft.com/office/drawing/2014/main" id="{69A850D1-6694-46F9-9136-25D2FD47633E}"/>
              </a:ext>
            </a:extLst>
          </p:cNvPr>
          <p:cNvPicPr>
            <a:picLocks noChangeAspect="1"/>
          </p:cNvPicPr>
          <p:nvPr/>
        </p:nvPicPr>
        <p:blipFill rotWithShape="1">
          <a:blip r:embed="rId2"/>
          <a:srcRect l="34584" t="33829" r="33570" b="18932"/>
          <a:stretch/>
        </p:blipFill>
        <p:spPr>
          <a:xfrm>
            <a:off x="14159917" y="3809762"/>
            <a:ext cx="10217733" cy="8525624"/>
          </a:xfrm>
          <a:prstGeom prst="rect">
            <a:avLst/>
          </a:prstGeom>
        </p:spPr>
      </p:pic>
      <p:sp>
        <p:nvSpPr>
          <p:cNvPr id="8" name="CuadroTexto 7">
            <a:extLst>
              <a:ext uri="{FF2B5EF4-FFF2-40B4-BE49-F238E27FC236}">
                <a16:creationId xmlns:a16="http://schemas.microsoft.com/office/drawing/2014/main" id="{002A8391-9CB8-4916-BF72-9E22B5C7485B}"/>
              </a:ext>
            </a:extLst>
          </p:cNvPr>
          <p:cNvSpPr txBox="1"/>
          <p:nvPr/>
        </p:nvSpPr>
        <p:spPr>
          <a:xfrm>
            <a:off x="253618" y="6057780"/>
            <a:ext cx="13645262" cy="5878532"/>
          </a:xfrm>
          <a:prstGeom prst="rect">
            <a:avLst/>
          </a:prstGeom>
          <a:noFill/>
        </p:spPr>
        <p:txBody>
          <a:bodyPr wrap="square">
            <a:spAutoFit/>
          </a:bodyPr>
          <a:lstStyle/>
          <a:p>
            <a:pPr algn="just"/>
            <a:r>
              <a:rPr lang="es-ES" sz="4000" b="1">
                <a:solidFill>
                  <a:srgbClr val="009881"/>
                </a:solidFill>
                <a:latin typeface="Calibri" panose="020F0502020204030204" pitchFamily="34" charset="0"/>
                <a:cs typeface="Calibri" panose="020F0502020204030204" pitchFamily="34" charset="0"/>
              </a:rPr>
              <a:t>Uso del N por parte de la planta.</a:t>
            </a:r>
          </a:p>
          <a:p>
            <a:pPr algn="just"/>
            <a:endParaRPr lang="es-ES" sz="2800">
              <a:solidFill>
                <a:srgbClr val="009881"/>
              </a:solidFill>
              <a:latin typeface="Calibri" panose="020F0502020204030204" pitchFamily="34" charset="0"/>
              <a:cs typeface="Calibri" panose="020F0502020204030204" pitchFamily="34" charset="0"/>
            </a:endParaRPr>
          </a:p>
          <a:p>
            <a:pPr algn="just"/>
            <a:r>
              <a:rPr lang="es-ES" sz="2800">
                <a:solidFill>
                  <a:srgbClr val="009881"/>
                </a:solidFill>
                <a:latin typeface="Calibri" panose="020F0502020204030204" pitchFamily="34" charset="0"/>
                <a:cs typeface="Calibri" panose="020F0502020204030204" pitchFamily="34" charset="0"/>
              </a:rPr>
              <a:t>La asimilación de nitrógeno vía suelo es constante, siempre y cuando existan formas asimilables ( Nitrato y Amonio). El Amonio una vez en planta resulta tóxico,  con lo cual es convertido inmediatamente a través del complejo (GS/GOGAT) en glutamina, el Nitrato es reducido a través de la nitrato reductasa y nitrito reductasa, y convertido en Amonio para su trasformación en aminoácido, sin embargo también puede ser acumulado, lo que eventualmente constituye un reservorio de N para la planta y a la larga promueve otros desordenes fisiológicos no deseables para el agricultor.</a:t>
            </a:r>
          </a:p>
          <a:p>
            <a:pPr algn="just"/>
            <a:r>
              <a:rPr lang="es-ES" sz="2800">
                <a:solidFill>
                  <a:srgbClr val="009881"/>
                </a:solidFill>
                <a:latin typeface="Calibri" panose="020F0502020204030204" pitchFamily="34" charset="0"/>
                <a:cs typeface="Calibri" panose="020F0502020204030204" pitchFamily="34" charset="0"/>
              </a:rPr>
              <a:t>Si existe N de reserva suficiente para ser convertido en amonio, la planta inhibirá constantemente la fijación biológica de N, con lo cual es necesario para un buen funcionamiento de BlueN, que no existan esas reservas en plantas, recomendando la aplicación de esta bacteria con dosis reducidas de Amonio y sobre todo de nitratos.</a:t>
            </a:r>
          </a:p>
        </p:txBody>
      </p:sp>
      <p:sp>
        <p:nvSpPr>
          <p:cNvPr id="11" name="Marcador de texto 3">
            <a:extLst>
              <a:ext uri="{FF2B5EF4-FFF2-40B4-BE49-F238E27FC236}">
                <a16:creationId xmlns:a16="http://schemas.microsoft.com/office/drawing/2014/main" id="{5C0A5D4A-F07F-4572-B8BB-79791C5EFC93}"/>
              </a:ext>
            </a:extLst>
          </p:cNvPr>
          <p:cNvSpPr txBox="1">
            <a:spLocks/>
          </p:cNvSpPr>
          <p:nvPr/>
        </p:nvSpPr>
        <p:spPr>
          <a:xfrm>
            <a:off x="2995065" y="987319"/>
            <a:ext cx="7395845" cy="758353"/>
          </a:xfrm>
          <a:prstGeom prst="rect">
            <a:avLst/>
          </a:prstGeom>
        </p:spPr>
        <p:txBody>
          <a:bodyPr anchor="t"/>
          <a:lstStyle>
            <a:lvl1pPr marL="0" indent="0" algn="l" defTabSz="1828434" rtl="0" eaLnBrk="1" latinLnBrk="0" hangingPunct="1">
              <a:lnSpc>
                <a:spcPct val="90000"/>
              </a:lnSpc>
              <a:spcBef>
                <a:spcPts val="2000"/>
              </a:spcBef>
              <a:buFont typeface="Arial" panose="020B0604020202020204" pitchFamily="34" charset="0"/>
              <a:buNone/>
              <a:defRPr lang="en-US" sz="8000" kern="1200">
                <a:solidFill>
                  <a:schemeClr val="bg1"/>
                </a:solidFill>
                <a:effectLst/>
                <a:latin typeface="Frutiger LT Std 87 ExtraBlk Cn" panose="020B0906030504030204" pitchFamily="34"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ES" sz="4400" b="1">
                <a:solidFill>
                  <a:srgbClr val="009881"/>
                </a:solidFill>
                <a:latin typeface="Calibri" panose="020F0502020204030204" pitchFamily="34" charset="0"/>
                <a:cs typeface="Calibri" panose="020F0502020204030204" pitchFamily="34" charset="0"/>
              </a:rPr>
              <a:t>Fijación Biológica de Nitrógeno</a:t>
            </a:r>
          </a:p>
        </p:txBody>
      </p:sp>
    </p:spTree>
    <p:extLst>
      <p:ext uri="{BB962C8B-B14F-4D97-AF65-F5344CB8AC3E}">
        <p14:creationId xmlns:p14="http://schemas.microsoft.com/office/powerpoint/2010/main" val="578616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0">
            <a:extLst>
              <a:ext uri="{FF2B5EF4-FFF2-40B4-BE49-F238E27FC236}">
                <a16:creationId xmlns:a16="http://schemas.microsoft.com/office/drawing/2014/main" id="{A06EC3D3-D4B8-4AEC-95E4-4C10CDDF6582}"/>
              </a:ext>
            </a:extLst>
          </p:cNvPr>
          <p:cNvSpPr txBox="1"/>
          <p:nvPr/>
        </p:nvSpPr>
        <p:spPr>
          <a:xfrm>
            <a:off x="2050011" y="5014355"/>
            <a:ext cx="1157605" cy="56324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EL SUELO</a:t>
            </a:r>
            <a:endParaRPr sz="1200">
              <a:latin typeface="FrutigerLTStd-Light"/>
              <a:cs typeface="FrutigerLTStd-Light"/>
            </a:endParaRPr>
          </a:p>
          <a:p>
            <a:pPr marL="12700">
              <a:lnSpc>
                <a:spcPct val="100000"/>
              </a:lnSpc>
            </a:pPr>
            <a:r>
              <a:rPr sz="1200">
                <a:solidFill>
                  <a:srgbClr val="FFFFFF"/>
                </a:solidFill>
                <a:latin typeface="FrutigerLTStd-Light"/>
                <a:cs typeface="FrutigerLTStd-Light"/>
              </a:rPr>
              <a:t>ES UN RECURSO</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NO RENO</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ABLE</a:t>
            </a:r>
            <a:endParaRPr sz="1200">
              <a:latin typeface="FrutigerLTStd-Bold"/>
              <a:cs typeface="FrutigerLTStd-Bold"/>
            </a:endParaRPr>
          </a:p>
        </p:txBody>
      </p:sp>
      <p:sp>
        <p:nvSpPr>
          <p:cNvPr id="22" name="object 11">
            <a:extLst>
              <a:ext uri="{FF2B5EF4-FFF2-40B4-BE49-F238E27FC236}">
                <a16:creationId xmlns:a16="http://schemas.microsoft.com/office/drawing/2014/main" id="{30AA3463-7C5F-4847-A7CA-9650239D5D3F}"/>
              </a:ext>
            </a:extLst>
          </p:cNvPr>
          <p:cNvSpPr txBox="1"/>
          <p:nvPr/>
        </p:nvSpPr>
        <p:spPr>
          <a:xfrm>
            <a:off x="4317144" y="5014355"/>
            <a:ext cx="977265" cy="38036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AGRICU</a:t>
            </a:r>
            <a:r>
              <a:rPr sz="1200" spc="-114">
                <a:solidFill>
                  <a:srgbClr val="FFFFFF"/>
                </a:solidFill>
                <a:latin typeface="FrutigerLTStd-Light"/>
                <a:cs typeface="FrutigerLTStd-Light"/>
              </a:rPr>
              <a:t>L</a:t>
            </a:r>
            <a:r>
              <a:rPr sz="1200" spc="0">
                <a:solidFill>
                  <a:srgbClr val="FFFFFF"/>
                </a:solidFill>
                <a:latin typeface="FrutigerLTStd-Light"/>
                <a:cs typeface="FrutigerLTStd-Light"/>
              </a:rPr>
              <a:t>TURA</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INTENSI</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a:t>
            </a:r>
            <a:endParaRPr sz="1200">
              <a:latin typeface="FrutigerLTStd-Bold"/>
              <a:cs typeface="FrutigerLTStd-Bold"/>
            </a:endParaRPr>
          </a:p>
        </p:txBody>
      </p:sp>
      <p:sp>
        <p:nvSpPr>
          <p:cNvPr id="7" name="CuadroTexto 6">
            <a:extLst>
              <a:ext uri="{FF2B5EF4-FFF2-40B4-BE49-F238E27FC236}">
                <a16:creationId xmlns:a16="http://schemas.microsoft.com/office/drawing/2014/main" id="{908CAEA5-4A63-45AE-BFFB-05DFDA6B7C8F}"/>
              </a:ext>
            </a:extLst>
          </p:cNvPr>
          <p:cNvSpPr txBox="1"/>
          <p:nvPr/>
        </p:nvSpPr>
        <p:spPr>
          <a:xfrm>
            <a:off x="673330" y="2345945"/>
            <a:ext cx="10864735" cy="8433078"/>
          </a:xfrm>
          <a:prstGeom prst="rect">
            <a:avLst/>
          </a:prstGeom>
          <a:noFill/>
        </p:spPr>
        <p:txBody>
          <a:bodyPr wrap="square">
            <a:spAutoFit/>
          </a:bodyPr>
          <a:lstStyle/>
          <a:p>
            <a:pPr algn="l"/>
            <a:r>
              <a:rPr lang="es-ES" sz="3200" b="0" i="0" u="none" strike="noStrike" baseline="0" dirty="0" err="1">
                <a:solidFill>
                  <a:schemeClr val="tx2"/>
                </a:solidFill>
                <a:latin typeface="MyriadPro-SemiCn"/>
              </a:rPr>
              <a:t>Current</a:t>
            </a:r>
            <a:r>
              <a:rPr lang="es-ES" sz="3200" b="0" i="0" u="none" strike="noStrike" baseline="0" dirty="0">
                <a:solidFill>
                  <a:schemeClr val="tx2"/>
                </a:solidFill>
                <a:latin typeface="MyriadPro-SemiCn"/>
              </a:rPr>
              <a:t> </a:t>
            </a:r>
            <a:r>
              <a:rPr lang="es-ES" sz="3200" b="0" i="0" u="none" strike="noStrike" baseline="0" dirty="0" err="1">
                <a:solidFill>
                  <a:schemeClr val="tx2"/>
                </a:solidFill>
                <a:latin typeface="MyriadPro-SemiCn"/>
              </a:rPr>
              <a:t>Microbiology</a:t>
            </a:r>
            <a:endParaRPr lang="es-ES" sz="3200" b="0" i="0" u="none" strike="noStrike" baseline="0" dirty="0">
              <a:solidFill>
                <a:schemeClr val="tx2"/>
              </a:solidFill>
              <a:latin typeface="MyriadPro-SemiCn"/>
            </a:endParaRPr>
          </a:p>
          <a:p>
            <a:pPr algn="l"/>
            <a:r>
              <a:rPr lang="es-ES" sz="2400" b="0" i="0" u="none" strike="noStrike" baseline="0" dirty="0">
                <a:solidFill>
                  <a:schemeClr val="tx2"/>
                </a:solidFill>
                <a:latin typeface="MyriadPro-SemiCn"/>
              </a:rPr>
              <a:t>https://</a:t>
            </a:r>
            <a:r>
              <a:rPr lang="es-ES" sz="2400" b="0" i="0" u="none" strike="noStrike" baseline="0" dirty="0" err="1">
                <a:solidFill>
                  <a:schemeClr val="tx2"/>
                </a:solidFill>
                <a:latin typeface="MyriadPro-SemiCn"/>
              </a:rPr>
              <a:t>doi.org</a:t>
            </a:r>
            <a:r>
              <a:rPr lang="es-ES" sz="2400" b="0" i="0" u="none" strike="noStrike" baseline="0" dirty="0">
                <a:solidFill>
                  <a:schemeClr val="tx2"/>
                </a:solidFill>
                <a:latin typeface="MyriadPro-SemiCn"/>
              </a:rPr>
              <a:t>/10.1007/s00284-020-02101-4</a:t>
            </a:r>
          </a:p>
          <a:p>
            <a:pPr algn="l"/>
            <a:endParaRPr lang="en-US" sz="1600" b="0" i="1" u="none" strike="noStrike" baseline="0" dirty="0">
              <a:solidFill>
                <a:schemeClr val="tx2"/>
              </a:solidFill>
              <a:latin typeface="MyriadPro-SemiboldSemiCnIt"/>
            </a:endParaRPr>
          </a:p>
          <a:p>
            <a:pPr algn="l"/>
            <a:r>
              <a:rPr lang="en-US" sz="2800" b="1" i="1" u="none" strike="noStrike" baseline="0" dirty="0">
                <a:solidFill>
                  <a:schemeClr val="tx2"/>
                </a:solidFill>
                <a:latin typeface="MyriadPro-SemiboldSemiCnIt"/>
              </a:rPr>
              <a:t>Methylobacterium symbioticum </a:t>
            </a:r>
            <a:r>
              <a:rPr lang="en-US" sz="2800" b="1" i="0" u="none" strike="noStrike" baseline="0" dirty="0">
                <a:solidFill>
                  <a:schemeClr val="tx2"/>
                </a:solidFill>
                <a:latin typeface="MyriadPro-SemiboldSemiCn"/>
              </a:rPr>
              <a:t>sp. nov., a new species isolated </a:t>
            </a:r>
            <a:r>
              <a:rPr lang="es-ES" sz="2800" b="1" i="0" u="none" strike="noStrike" baseline="0" dirty="0">
                <a:solidFill>
                  <a:schemeClr val="tx2"/>
                </a:solidFill>
                <a:latin typeface="MyriadPro-SemiboldSemiCn"/>
              </a:rPr>
              <a:t>from </a:t>
            </a:r>
            <a:r>
              <a:rPr lang="es-ES" sz="2800" b="1" i="0" u="none" strike="noStrike" baseline="0" dirty="0" err="1">
                <a:solidFill>
                  <a:schemeClr val="tx2"/>
                </a:solidFill>
                <a:latin typeface="MyriadPro-SemiboldSemiCn"/>
              </a:rPr>
              <a:t>spores</a:t>
            </a:r>
            <a:r>
              <a:rPr lang="es-ES" sz="2800" b="1" i="0" u="none" strike="noStrike" baseline="0" dirty="0">
                <a:solidFill>
                  <a:schemeClr val="tx2"/>
                </a:solidFill>
                <a:latin typeface="MyriadPro-SemiboldSemiCn"/>
              </a:rPr>
              <a:t> of </a:t>
            </a:r>
            <a:r>
              <a:rPr lang="es-ES" sz="2800" b="1" i="1" u="none" strike="noStrike" baseline="0" dirty="0">
                <a:solidFill>
                  <a:schemeClr val="tx2"/>
                </a:solidFill>
                <a:latin typeface="MyriadPro-SemiboldSemiCnIt"/>
              </a:rPr>
              <a:t>Glomus iranicum </a:t>
            </a:r>
            <a:r>
              <a:rPr lang="es-ES" sz="2800" b="1" i="0" u="none" strike="noStrike" baseline="0" dirty="0">
                <a:solidFill>
                  <a:schemeClr val="tx2"/>
                </a:solidFill>
                <a:latin typeface="MyriadPro-SemiboldSemiCn"/>
              </a:rPr>
              <a:t>var. t</a:t>
            </a:r>
            <a:r>
              <a:rPr lang="es-ES" sz="2800" b="1" i="1" u="none" strike="noStrike" baseline="0" dirty="0">
                <a:solidFill>
                  <a:schemeClr val="tx2"/>
                </a:solidFill>
                <a:latin typeface="MyriadPro-SemiboldSemiCnIt"/>
              </a:rPr>
              <a:t>enuihypharum</a:t>
            </a:r>
          </a:p>
          <a:p>
            <a:pPr algn="l"/>
            <a:endParaRPr lang="es-ES" sz="1600" b="0" i="1" u="none" strike="noStrike" baseline="0" dirty="0">
              <a:solidFill>
                <a:schemeClr val="tx2"/>
              </a:solidFill>
              <a:latin typeface="MyriadPro-SemiboldSemiCnIt"/>
            </a:endParaRPr>
          </a:p>
          <a:p>
            <a:pPr algn="l"/>
            <a:r>
              <a:rPr lang="es-ES" sz="2800" b="0" i="0" u="none" strike="noStrike" baseline="0" dirty="0" err="1">
                <a:solidFill>
                  <a:schemeClr val="tx2"/>
                </a:solidFill>
                <a:latin typeface="MyriadPro-Semibold"/>
              </a:rPr>
              <a:t>Jose</a:t>
            </a:r>
            <a:r>
              <a:rPr lang="es-ES" sz="2800" b="0" i="0" u="none" strike="noStrike" baseline="0" dirty="0">
                <a:solidFill>
                  <a:schemeClr val="tx2"/>
                </a:solidFill>
                <a:latin typeface="MyriadPro-Semibold"/>
              </a:rPr>
              <a:t> Antonio Pascual</a:t>
            </a:r>
            <a:r>
              <a:rPr lang="es-ES" sz="1800" b="0" i="0" u="none" strike="noStrike" baseline="30000" dirty="0">
                <a:solidFill>
                  <a:schemeClr val="tx2"/>
                </a:solidFill>
                <a:latin typeface="MyriadPro-Semibold"/>
              </a:rPr>
              <a:t>1</a:t>
            </a:r>
            <a:r>
              <a:rPr lang="es-ES" sz="1800" b="0" i="0" u="none" strike="noStrike" baseline="0" dirty="0">
                <a:solidFill>
                  <a:schemeClr val="tx2"/>
                </a:solidFill>
                <a:latin typeface="MyriadPro-Semibold"/>
              </a:rPr>
              <a:t> </a:t>
            </a:r>
            <a:r>
              <a:rPr lang="es-ES" sz="2800" b="0" i="0" u="none" strike="noStrike" baseline="0" dirty="0">
                <a:solidFill>
                  <a:schemeClr val="tx2"/>
                </a:solidFill>
                <a:latin typeface="MyriadPro-Semibold"/>
              </a:rPr>
              <a:t>· Margarita Ros</a:t>
            </a:r>
            <a:r>
              <a:rPr lang="es-ES" sz="1800" b="0" i="0" u="none" strike="noStrike" baseline="30000" dirty="0">
                <a:solidFill>
                  <a:schemeClr val="tx2"/>
                </a:solidFill>
                <a:latin typeface="MyriadPro-Semibold"/>
              </a:rPr>
              <a:t>1</a:t>
            </a:r>
            <a:r>
              <a:rPr lang="es-ES" sz="1800" b="0" i="0" u="none" strike="noStrike" baseline="0" dirty="0">
                <a:solidFill>
                  <a:schemeClr val="tx2"/>
                </a:solidFill>
                <a:latin typeface="MyriadPro-Semibold"/>
              </a:rPr>
              <a:t> </a:t>
            </a:r>
            <a:r>
              <a:rPr lang="es-ES" sz="2800" b="0" i="0" u="none" strike="noStrike" baseline="0" dirty="0">
                <a:solidFill>
                  <a:schemeClr val="tx2"/>
                </a:solidFill>
                <a:latin typeface="MyriadPro-Semibold"/>
              </a:rPr>
              <a:t>· </a:t>
            </a:r>
            <a:r>
              <a:rPr lang="es-ES" sz="2800" b="0" i="0" u="none" strike="noStrike" baseline="0" dirty="0" err="1">
                <a:solidFill>
                  <a:schemeClr val="tx2"/>
                </a:solidFill>
                <a:latin typeface="MyriadPro-Semibold"/>
              </a:rPr>
              <a:t>Jesus</a:t>
            </a:r>
            <a:r>
              <a:rPr lang="es-ES" sz="2800" b="0" i="0" u="none" strike="noStrike" baseline="0" dirty="0">
                <a:solidFill>
                  <a:schemeClr val="tx2"/>
                </a:solidFill>
                <a:latin typeface="MyriadPro-Semibold"/>
              </a:rPr>
              <a:t> Martínez</a:t>
            </a:r>
            <a:r>
              <a:rPr lang="es-ES" sz="1800" b="0" i="0" u="none" strike="noStrike" baseline="30000" dirty="0">
                <a:solidFill>
                  <a:schemeClr val="tx2"/>
                </a:solidFill>
                <a:latin typeface="MyriadPro-Semibold"/>
              </a:rPr>
              <a:t>2</a:t>
            </a:r>
            <a:r>
              <a:rPr lang="es-ES" sz="1800" b="0" i="0" u="none" strike="noStrike" baseline="0" dirty="0">
                <a:solidFill>
                  <a:schemeClr val="tx2"/>
                </a:solidFill>
                <a:latin typeface="MyriadPro-Semibold"/>
              </a:rPr>
              <a:t> </a:t>
            </a:r>
            <a:r>
              <a:rPr lang="es-ES" sz="2800" b="0" i="0" u="none" strike="noStrike" baseline="0" dirty="0">
                <a:solidFill>
                  <a:schemeClr val="tx2"/>
                </a:solidFill>
                <a:latin typeface="MyriadPro-Semibold"/>
              </a:rPr>
              <a:t>· Francisco Carmona</a:t>
            </a:r>
            <a:r>
              <a:rPr lang="es-ES" sz="1800" b="0" i="0" u="none" strike="noStrike" baseline="30000" dirty="0">
                <a:solidFill>
                  <a:schemeClr val="tx2"/>
                </a:solidFill>
                <a:latin typeface="MyriadPro-Semibold"/>
              </a:rPr>
              <a:t>2</a:t>
            </a:r>
            <a:r>
              <a:rPr lang="es-ES" sz="1800" b="0" i="0" u="none" strike="noStrike" baseline="0" dirty="0">
                <a:solidFill>
                  <a:schemeClr val="tx2"/>
                </a:solidFill>
                <a:latin typeface="MyriadPro-Semibold"/>
              </a:rPr>
              <a:t> </a:t>
            </a:r>
            <a:r>
              <a:rPr lang="es-ES" sz="2800" b="0" i="0" u="none" strike="noStrike" baseline="0" dirty="0">
                <a:solidFill>
                  <a:schemeClr val="tx2"/>
                </a:solidFill>
                <a:latin typeface="MyriadPro-Semibold"/>
              </a:rPr>
              <a:t>· Antonio Bernabé</a:t>
            </a:r>
            <a:r>
              <a:rPr lang="es-ES" sz="1800" b="0" i="0" u="none" strike="noStrike" baseline="30000" dirty="0">
                <a:solidFill>
                  <a:schemeClr val="tx2"/>
                </a:solidFill>
                <a:latin typeface="MyriadPro-Semibold"/>
              </a:rPr>
              <a:t>2</a:t>
            </a:r>
            <a:r>
              <a:rPr lang="es-ES" sz="1800" b="0" i="0" u="none" strike="noStrike" baseline="0" dirty="0">
                <a:solidFill>
                  <a:schemeClr val="tx2"/>
                </a:solidFill>
                <a:latin typeface="MyriadPro-Semibold"/>
              </a:rPr>
              <a:t> </a:t>
            </a:r>
            <a:r>
              <a:rPr lang="es-ES" sz="2800" b="0" i="0" u="none" strike="noStrike" baseline="0" dirty="0">
                <a:solidFill>
                  <a:schemeClr val="tx2"/>
                </a:solidFill>
                <a:latin typeface="MyriadPro-Semibold"/>
              </a:rPr>
              <a:t>· Rocío Torres</a:t>
            </a:r>
            <a:r>
              <a:rPr lang="es-ES" sz="1800" b="0" i="0" u="none" strike="noStrike" baseline="30000" dirty="0">
                <a:solidFill>
                  <a:schemeClr val="tx2"/>
                </a:solidFill>
                <a:latin typeface="MyriadPro-Semibold"/>
              </a:rPr>
              <a:t>2</a:t>
            </a:r>
            <a:r>
              <a:rPr lang="es-ES" sz="1800" b="0" i="0" u="none" strike="noStrike" baseline="0" dirty="0">
                <a:solidFill>
                  <a:schemeClr val="tx2"/>
                </a:solidFill>
                <a:latin typeface="MyriadPro-Semibold"/>
              </a:rPr>
              <a:t> </a:t>
            </a:r>
            <a:r>
              <a:rPr lang="es-ES" sz="2800" b="0" i="0" u="none" strike="noStrike" baseline="0" dirty="0">
                <a:solidFill>
                  <a:schemeClr val="tx2"/>
                </a:solidFill>
                <a:latin typeface="MyriadPro-Semibold"/>
              </a:rPr>
              <a:t>·</a:t>
            </a:r>
          </a:p>
          <a:p>
            <a:pPr algn="l"/>
            <a:r>
              <a:rPr lang="pt-BR" sz="2800" b="0" i="0" u="none" strike="noStrike" baseline="0" dirty="0">
                <a:solidFill>
                  <a:schemeClr val="tx2"/>
                </a:solidFill>
                <a:latin typeface="MyriadPro-Semibold"/>
              </a:rPr>
              <a:t>Teresa Lucena</a:t>
            </a:r>
            <a:r>
              <a:rPr lang="pt-BR" sz="1800" b="0" i="0" u="none" strike="noStrike" baseline="30000" dirty="0">
                <a:solidFill>
                  <a:schemeClr val="tx2"/>
                </a:solidFill>
                <a:latin typeface="MyriadPro-Semibold"/>
              </a:rPr>
              <a:t>3</a:t>
            </a:r>
            <a:r>
              <a:rPr lang="pt-BR" sz="1800" b="0" i="0" u="none" strike="noStrike" baseline="0" dirty="0">
                <a:solidFill>
                  <a:schemeClr val="tx2"/>
                </a:solidFill>
                <a:latin typeface="MyriadPro-Semibold"/>
              </a:rPr>
              <a:t> </a:t>
            </a:r>
            <a:r>
              <a:rPr lang="pt-BR" sz="2800" b="0" i="0" u="none" strike="noStrike" baseline="0" dirty="0">
                <a:solidFill>
                  <a:schemeClr val="tx2"/>
                </a:solidFill>
                <a:latin typeface="MyriadPro-Semibold"/>
              </a:rPr>
              <a:t>· Rosa Aznar</a:t>
            </a:r>
            <a:r>
              <a:rPr lang="pt-BR" sz="1800" b="0" i="0" u="none" strike="noStrike" baseline="30000" dirty="0">
                <a:solidFill>
                  <a:schemeClr val="tx2"/>
                </a:solidFill>
                <a:latin typeface="MyriadPro-Semibold"/>
              </a:rPr>
              <a:t>3</a:t>
            </a:r>
            <a:r>
              <a:rPr lang="pt-BR" sz="1800" b="0" i="0" u="none" strike="noStrike" baseline="0" dirty="0">
                <a:solidFill>
                  <a:schemeClr val="tx2"/>
                </a:solidFill>
                <a:latin typeface="MyriadPro-Semibold"/>
              </a:rPr>
              <a:t> </a:t>
            </a:r>
            <a:r>
              <a:rPr lang="pt-BR" sz="2800" b="0" i="0" u="none" strike="noStrike" baseline="0" dirty="0">
                <a:solidFill>
                  <a:schemeClr val="tx2"/>
                </a:solidFill>
                <a:latin typeface="MyriadPro-Semibold"/>
              </a:rPr>
              <a:t>· David R. Arahal</a:t>
            </a:r>
            <a:r>
              <a:rPr lang="pt-BR" sz="1800" b="0" i="0" u="none" strike="noStrike" baseline="30000" dirty="0">
                <a:solidFill>
                  <a:schemeClr val="tx2"/>
                </a:solidFill>
                <a:latin typeface="MyriadPro-Semibold"/>
              </a:rPr>
              <a:t>3</a:t>
            </a:r>
            <a:r>
              <a:rPr lang="pt-BR" sz="1800" b="0" i="0" u="none" strike="noStrike" baseline="0" dirty="0">
                <a:solidFill>
                  <a:schemeClr val="tx2"/>
                </a:solidFill>
                <a:latin typeface="MyriadPro-Semibold"/>
              </a:rPr>
              <a:t> </a:t>
            </a:r>
            <a:r>
              <a:rPr lang="pt-BR" sz="2800" b="0" i="0" u="none" strike="noStrike" baseline="0" dirty="0">
                <a:solidFill>
                  <a:schemeClr val="tx2"/>
                </a:solidFill>
                <a:latin typeface="MyriadPro-Semibold"/>
              </a:rPr>
              <a:t>· Felix Fernández</a:t>
            </a:r>
            <a:r>
              <a:rPr lang="pt-BR" sz="1800" b="0" i="0" u="none" strike="noStrike" baseline="30000" dirty="0">
                <a:solidFill>
                  <a:schemeClr val="tx2"/>
                </a:solidFill>
                <a:latin typeface="MyriadPro-Semibold"/>
              </a:rPr>
              <a:t>2</a:t>
            </a:r>
          </a:p>
          <a:p>
            <a:pPr algn="l"/>
            <a:endParaRPr lang="en-US" sz="1400" b="0" i="0" u="none" strike="noStrike" baseline="0" dirty="0">
              <a:solidFill>
                <a:schemeClr val="tx2"/>
              </a:solidFill>
              <a:latin typeface="MyriadPro-SemiCn"/>
            </a:endParaRPr>
          </a:p>
          <a:p>
            <a:pPr algn="l"/>
            <a:endParaRPr lang="en-US" sz="1400" dirty="0">
              <a:solidFill>
                <a:schemeClr val="tx2"/>
              </a:solidFill>
              <a:latin typeface="MyriadPro-SemiCn"/>
            </a:endParaRPr>
          </a:p>
          <a:p>
            <a:pPr algn="l"/>
            <a:r>
              <a:rPr lang="en-US" sz="1800" b="0" i="0" u="none" strike="noStrike" baseline="0" dirty="0">
                <a:solidFill>
                  <a:schemeClr val="tx2"/>
                </a:solidFill>
                <a:latin typeface="MyriadPro-SemiCn"/>
              </a:rPr>
              <a:t>Received: 12 March 2020 / Accepted: 18 June 2020</a:t>
            </a:r>
          </a:p>
          <a:p>
            <a:pPr algn="l"/>
            <a:r>
              <a:rPr lang="en-US" sz="1800" b="0" i="0" u="none" strike="noStrike" baseline="0" dirty="0">
                <a:solidFill>
                  <a:schemeClr val="tx2"/>
                </a:solidFill>
                <a:latin typeface="MyriadPro-SemiCn"/>
              </a:rPr>
              <a:t>© Springer Science + Business Media, LLC, part of Springer Nature 2020</a:t>
            </a:r>
          </a:p>
          <a:p>
            <a:pPr algn="l"/>
            <a:endParaRPr lang="es-ES" sz="1000" b="1" i="0" u="none" strike="noStrike" baseline="0" dirty="0">
              <a:solidFill>
                <a:schemeClr val="tx2"/>
              </a:solidFill>
              <a:latin typeface="MyriadPro-Bold"/>
            </a:endParaRPr>
          </a:p>
          <a:p>
            <a:pPr algn="l"/>
            <a:r>
              <a:rPr lang="es-ES" sz="2800" b="1" i="0" u="none" strike="noStrike" baseline="0" dirty="0">
                <a:solidFill>
                  <a:schemeClr val="tx2"/>
                </a:solidFill>
                <a:latin typeface="MyriadPro-Bold"/>
              </a:rPr>
              <a:t>Abstract</a:t>
            </a:r>
          </a:p>
          <a:p>
            <a:pPr algn="l"/>
            <a:endParaRPr lang="es-ES" sz="1000" b="0" i="0" u="none" strike="noStrike" baseline="0" dirty="0">
              <a:solidFill>
                <a:schemeClr val="tx2"/>
              </a:solidFill>
              <a:latin typeface="STIX-Regular"/>
            </a:endParaRPr>
          </a:p>
          <a:p>
            <a:pPr algn="l"/>
            <a:endParaRPr lang="es-ES" sz="1000" dirty="0">
              <a:solidFill>
                <a:schemeClr val="tx2"/>
              </a:solidFill>
              <a:latin typeface="STIX-Regular"/>
            </a:endParaRPr>
          </a:p>
          <a:p>
            <a:pPr algn="just"/>
            <a:r>
              <a:rPr lang="es-ES" sz="1600" b="0" i="0" u="none" strike="noStrike" baseline="0" dirty="0" err="1">
                <a:solidFill>
                  <a:schemeClr val="tx2"/>
                </a:solidFill>
                <a:latin typeface="STIX-Regular"/>
              </a:rPr>
              <a:t>Strain</a:t>
            </a:r>
            <a:r>
              <a:rPr lang="es-ES" sz="1600" b="0" i="0" u="none" strike="noStrike" baseline="0" dirty="0">
                <a:solidFill>
                  <a:schemeClr val="tx2"/>
                </a:solidFill>
                <a:latin typeface="STIX-Regular"/>
              </a:rPr>
              <a:t> SB0023/3 </a:t>
            </a:r>
            <a:r>
              <a:rPr lang="es-ES" sz="1100" b="0" i="0" u="none" strike="noStrike" baseline="0" dirty="0">
                <a:solidFill>
                  <a:schemeClr val="tx2"/>
                </a:solidFill>
                <a:latin typeface="STIX-Regular"/>
              </a:rPr>
              <a:t>T</a:t>
            </a:r>
            <a:r>
              <a:rPr lang="es-ES" sz="1600" b="0" i="0" u="none" strike="noStrike" baseline="0" dirty="0">
                <a:solidFill>
                  <a:schemeClr val="tx2"/>
                </a:solidFill>
                <a:latin typeface="STIX-Regular"/>
              </a:rPr>
              <a:t>, </a:t>
            </a:r>
            <a:r>
              <a:rPr lang="es-ES" sz="1600" b="0" i="0" u="none" strike="noStrike" baseline="0" dirty="0" err="1">
                <a:solidFill>
                  <a:schemeClr val="tx2"/>
                </a:solidFill>
                <a:latin typeface="STIX-Regular"/>
              </a:rPr>
              <a:t>isolated</a:t>
            </a:r>
            <a:r>
              <a:rPr lang="es-ES" sz="1600" b="0" i="0" u="none" strike="noStrike" baseline="0" dirty="0">
                <a:solidFill>
                  <a:schemeClr val="tx2"/>
                </a:solidFill>
                <a:latin typeface="STIX-Regular"/>
              </a:rPr>
              <a:t> from </a:t>
            </a:r>
            <a:r>
              <a:rPr lang="es-ES" sz="1600" b="0" i="0" u="none" strike="noStrike" baseline="0" dirty="0" err="1">
                <a:solidFill>
                  <a:schemeClr val="tx2"/>
                </a:solidFill>
                <a:latin typeface="STIX-Regular"/>
              </a:rPr>
              <a:t>spores</a:t>
            </a:r>
            <a:r>
              <a:rPr lang="es-ES" sz="1600" b="0" i="0" u="none" strike="noStrike" baseline="0" dirty="0">
                <a:solidFill>
                  <a:schemeClr val="tx2"/>
                </a:solidFill>
                <a:latin typeface="STIX-Regular"/>
              </a:rPr>
              <a:t> of the arbuscular </a:t>
            </a:r>
            <a:r>
              <a:rPr lang="es-ES" sz="1600" b="0" i="0" u="none" strike="noStrike" baseline="0" dirty="0" err="1">
                <a:solidFill>
                  <a:schemeClr val="tx2"/>
                </a:solidFill>
                <a:latin typeface="STIX-Regular"/>
              </a:rPr>
              <a:t>mycorrhizal</a:t>
            </a:r>
            <a:r>
              <a:rPr lang="es-ES" sz="1600" b="0" i="0" u="none" strike="noStrike" baseline="0" dirty="0">
                <a:solidFill>
                  <a:schemeClr val="tx2"/>
                </a:solidFill>
                <a:latin typeface="STIX-Regular"/>
              </a:rPr>
              <a:t> fungus </a:t>
            </a:r>
            <a:r>
              <a:rPr lang="es-ES" sz="1600" b="0" i="1" u="none" strike="noStrike" baseline="0" dirty="0">
                <a:solidFill>
                  <a:schemeClr val="tx2"/>
                </a:solidFill>
                <a:latin typeface="STIX-Italic"/>
              </a:rPr>
              <a:t>Glomus iranicum </a:t>
            </a:r>
            <a:r>
              <a:rPr lang="es-ES" sz="1600" b="0" i="0" u="none" strike="noStrike" baseline="0" dirty="0">
                <a:solidFill>
                  <a:schemeClr val="tx2"/>
                </a:solidFill>
                <a:latin typeface="STIX-Regular"/>
              </a:rPr>
              <a:t>var. </a:t>
            </a:r>
            <a:r>
              <a:rPr lang="es-ES" sz="1600" b="0" i="1" u="none" strike="noStrike" baseline="0" dirty="0">
                <a:solidFill>
                  <a:schemeClr val="tx2"/>
                </a:solidFill>
                <a:latin typeface="STIX-Italic"/>
              </a:rPr>
              <a:t>tenuihypharum</a:t>
            </a:r>
            <a:r>
              <a:rPr lang="es-ES" sz="1600" b="0" i="0" u="none" strike="noStrike" baseline="0" dirty="0">
                <a:solidFill>
                  <a:schemeClr val="tx2"/>
                </a:solidFill>
                <a:latin typeface="STIX-Regular"/>
              </a:rPr>
              <a:t>, was </a:t>
            </a:r>
            <a:r>
              <a:rPr lang="en-US" sz="1600" b="0" i="0" u="none" strike="noStrike" baseline="0" dirty="0">
                <a:solidFill>
                  <a:schemeClr val="tx2"/>
                </a:solidFill>
                <a:latin typeface="STIX-Regular"/>
              </a:rPr>
              <a:t>analysed to determine whether it represents a new species. It was studied for its applicability in the field of agriculture to reduce the input of nitrogen fertilizers. Comparative analysis of the 16S rRNA gene sequence shows the strain to be affiliated  to the genus </a:t>
            </a:r>
            <a:r>
              <a:rPr lang="en-US" sz="1600" b="0" i="1" u="none" strike="noStrike" baseline="0" dirty="0">
                <a:solidFill>
                  <a:schemeClr val="tx2"/>
                </a:solidFill>
                <a:latin typeface="STIX-Italic"/>
              </a:rPr>
              <a:t>Methylobacterium</a:t>
            </a:r>
            <a:r>
              <a:rPr lang="en-US" sz="1600" b="0" i="0" u="none" strike="noStrike" baseline="0" dirty="0">
                <a:solidFill>
                  <a:schemeClr val="tx2"/>
                </a:solidFill>
                <a:latin typeface="STIX-Regular"/>
              </a:rPr>
              <a:t>, the closest similarities (98.7%) being shared with </a:t>
            </a:r>
            <a:r>
              <a:rPr lang="en-US" sz="1600" b="0" i="1" u="none" strike="noStrike" baseline="0" dirty="0">
                <a:solidFill>
                  <a:schemeClr val="tx2"/>
                </a:solidFill>
                <a:latin typeface="STIX-Italic"/>
              </a:rPr>
              <a:t>Methylobacterium dankookense</a:t>
            </a:r>
            <a:r>
              <a:rPr lang="en-US" sz="1600" b="0" i="0" u="none" strike="noStrike" baseline="0" dirty="0">
                <a:solidFill>
                  <a:schemeClr val="tx2"/>
                </a:solidFill>
                <a:latin typeface="STIX-Regular"/>
              </a:rPr>
              <a:t>. Further phylogenomic analysis through Up-to-date Bacterial Core Gene (UBCG) confirmed </a:t>
            </a:r>
            <a:r>
              <a:rPr lang="en-US" sz="1600" b="0" i="1" u="none" strike="noStrike" baseline="0" dirty="0">
                <a:solidFill>
                  <a:schemeClr val="tx2"/>
                </a:solidFill>
                <a:latin typeface="STIX-Italic"/>
              </a:rPr>
              <a:t>Methylobacterium dankookense </a:t>
            </a:r>
            <a:r>
              <a:rPr lang="en-US" sz="1600" b="0" i="0" u="none" strike="noStrike" baseline="0" dirty="0">
                <a:solidFill>
                  <a:schemeClr val="tx2"/>
                </a:solidFill>
                <a:latin typeface="STIX-Regular"/>
              </a:rPr>
              <a:t>as its closest relative. Average Nucleotide Identity (ANI) and in silico DNA–DNA hybridization (DDH) were lower than 92% and 44%, respectively, of the values shown by its phylogenetic relatives. Its genome had an approximate length of 6.05 Mb and the G + C content of the genome was 70.1 mol%. The main cellular fatty acid was Summed Feature 8 ( </a:t>
            </a:r>
            <a:r>
              <a:rPr lang="es-ES" sz="1600" b="0" i="0" u="none" strike="noStrike" baseline="0" dirty="0">
                <a:solidFill>
                  <a:schemeClr val="tx2"/>
                </a:solidFill>
                <a:latin typeface="STIX-Regular"/>
              </a:rPr>
              <a:t>C</a:t>
            </a:r>
            <a:r>
              <a:rPr lang="es-ES" sz="1100" b="0" i="0" u="none" strike="noStrike" baseline="0" dirty="0">
                <a:solidFill>
                  <a:schemeClr val="tx2"/>
                </a:solidFill>
                <a:latin typeface="STIX-Regular"/>
              </a:rPr>
              <a:t>18:1 </a:t>
            </a:r>
            <a:r>
              <a:rPr lang="el-GR" sz="1600" b="0" i="1" u="none" strike="noStrike" baseline="0" dirty="0">
                <a:solidFill>
                  <a:schemeClr val="tx2"/>
                </a:solidFill>
                <a:latin typeface="STIX-Italic"/>
              </a:rPr>
              <a:t>ω</a:t>
            </a:r>
            <a:r>
              <a:rPr lang="el-GR" sz="1600" b="0" i="0" u="none" strike="noStrike" baseline="0" dirty="0">
                <a:solidFill>
                  <a:schemeClr val="tx2"/>
                </a:solidFill>
                <a:latin typeface="STIX-Regular"/>
              </a:rPr>
              <a:t>7</a:t>
            </a:r>
            <a:r>
              <a:rPr lang="es-ES" sz="1600" b="0" i="0" u="none" strike="noStrike" baseline="0" dirty="0">
                <a:solidFill>
                  <a:schemeClr val="tx2"/>
                </a:solidFill>
                <a:latin typeface="STIX-Regular"/>
              </a:rPr>
              <a:t>c and/</a:t>
            </a:r>
            <a:r>
              <a:rPr lang="es-ES" sz="1600" b="0" i="0" u="none" strike="noStrike" baseline="0" dirty="0" err="1">
                <a:solidFill>
                  <a:schemeClr val="tx2"/>
                </a:solidFill>
                <a:latin typeface="STIX-Regular"/>
              </a:rPr>
              <a:t>or</a:t>
            </a:r>
            <a:r>
              <a:rPr lang="es-ES" sz="1600" b="0" i="0" u="none" strike="noStrike" baseline="0" dirty="0">
                <a:solidFill>
                  <a:schemeClr val="tx2"/>
                </a:solidFill>
                <a:latin typeface="STIX-Regular"/>
              </a:rPr>
              <a:t> C</a:t>
            </a:r>
            <a:r>
              <a:rPr lang="es-ES" sz="1100" b="0" i="0" u="none" strike="noStrike" baseline="0" dirty="0">
                <a:solidFill>
                  <a:schemeClr val="tx2"/>
                </a:solidFill>
                <a:latin typeface="STIX-Regular"/>
              </a:rPr>
              <a:t>18: </a:t>
            </a:r>
            <a:r>
              <a:rPr lang="en-US" sz="1100" b="0" i="0" u="none" strike="noStrike" baseline="0" dirty="0">
                <a:solidFill>
                  <a:schemeClr val="tx2"/>
                </a:solidFill>
                <a:latin typeface="STIX-Regular"/>
              </a:rPr>
              <a:t>1 </a:t>
            </a:r>
            <a:r>
              <a:rPr lang="en-US" sz="1600" b="0" i="1" u="none" strike="noStrike" baseline="0" dirty="0">
                <a:solidFill>
                  <a:schemeClr val="tx2"/>
                </a:solidFill>
                <a:latin typeface="STIX-Italic"/>
              </a:rPr>
              <a:t>ω</a:t>
            </a:r>
            <a:r>
              <a:rPr lang="en-US" sz="1600" b="0" i="0" u="none" strike="noStrike" baseline="0" dirty="0">
                <a:solidFill>
                  <a:schemeClr val="tx2"/>
                </a:solidFill>
                <a:latin typeface="STIX-Regular"/>
              </a:rPr>
              <a:t>6c). It is a Gram-staining-negative, pink-pigmented, strictly aerobic and facultative methylotroph; it grows at 28 ºC and can grow at up to 3% salinity in the presence of sodium chloride. All the data collected support the naming of a novel species to accommodate the strain SB0023/3 </a:t>
            </a:r>
            <a:r>
              <a:rPr lang="en-US" sz="1100" b="0" i="0" u="none" strike="noStrike" baseline="0" dirty="0">
                <a:solidFill>
                  <a:schemeClr val="tx2"/>
                </a:solidFill>
                <a:latin typeface="STIX-Regular"/>
              </a:rPr>
              <a:t>T</a:t>
            </a:r>
            <a:r>
              <a:rPr lang="en-US" sz="1600" b="0" i="0" u="none" strike="noStrike" baseline="0" dirty="0">
                <a:solidFill>
                  <a:schemeClr val="tx2"/>
                </a:solidFill>
                <a:latin typeface="STIX-Regular"/>
              </a:rPr>
              <a:t>, for which the name </a:t>
            </a:r>
            <a:r>
              <a:rPr lang="en-US" sz="1600" b="0" i="1" u="none" strike="noStrike" baseline="0" dirty="0">
                <a:solidFill>
                  <a:schemeClr val="tx2"/>
                </a:solidFill>
                <a:latin typeface="STIX-Italic"/>
              </a:rPr>
              <a:t>Methylobacterium symbioticum </a:t>
            </a:r>
            <a:r>
              <a:rPr lang="en-US" sz="1600" b="0" i="0" u="none" strike="noStrike" baseline="0" dirty="0">
                <a:solidFill>
                  <a:schemeClr val="tx2"/>
                </a:solidFill>
                <a:latin typeface="STIX-Regular"/>
              </a:rPr>
              <a:t>sp. nov. is proposed. The </a:t>
            </a:r>
            <a:r>
              <a:rPr lang="es-ES" sz="1600" b="0" i="0" u="none" strike="noStrike" baseline="0" dirty="0" err="1">
                <a:solidFill>
                  <a:schemeClr val="tx2"/>
                </a:solidFill>
                <a:latin typeface="STIX-Regular"/>
              </a:rPr>
              <a:t>type</a:t>
            </a:r>
            <a:r>
              <a:rPr lang="es-ES" sz="1600" b="0" i="0" u="none" strike="noStrike" baseline="0" dirty="0">
                <a:solidFill>
                  <a:schemeClr val="tx2"/>
                </a:solidFill>
                <a:latin typeface="STIX-Regular"/>
              </a:rPr>
              <a:t> </a:t>
            </a:r>
            <a:r>
              <a:rPr lang="es-ES" sz="1600" b="0" i="0" u="none" strike="noStrike" baseline="0" dirty="0" err="1">
                <a:solidFill>
                  <a:schemeClr val="tx2"/>
                </a:solidFill>
                <a:latin typeface="STIX-Regular"/>
              </a:rPr>
              <a:t>strain</a:t>
            </a:r>
            <a:r>
              <a:rPr lang="es-ES" sz="1600" b="0" i="0" u="none" strike="noStrike" baseline="0" dirty="0">
                <a:solidFill>
                  <a:schemeClr val="tx2"/>
                </a:solidFill>
                <a:latin typeface="STIX-Regular"/>
              </a:rPr>
              <a:t> is SB0023/3 </a:t>
            </a:r>
            <a:r>
              <a:rPr lang="es-ES" sz="1100" b="0" i="0" u="none" strike="noStrike" baseline="0" dirty="0">
                <a:solidFill>
                  <a:schemeClr val="tx2"/>
                </a:solidFill>
                <a:latin typeface="STIX-Regular"/>
              </a:rPr>
              <a:t>T </a:t>
            </a:r>
            <a:r>
              <a:rPr lang="es-ES" sz="1600" b="0" i="0" u="none" strike="noStrike" baseline="0" dirty="0">
                <a:solidFill>
                  <a:schemeClr val="tx2"/>
                </a:solidFill>
                <a:latin typeface="STIX-Regular"/>
              </a:rPr>
              <a:t>(=CECT 9862 </a:t>
            </a:r>
            <a:r>
              <a:rPr lang="es-ES" sz="1100" b="0" i="0" u="none" strike="noStrike" baseline="0" dirty="0">
                <a:solidFill>
                  <a:schemeClr val="tx2"/>
                </a:solidFill>
                <a:latin typeface="STIX-Regular"/>
              </a:rPr>
              <a:t>T </a:t>
            </a:r>
            <a:r>
              <a:rPr lang="es-ES" sz="1600" b="0" i="0" u="none" strike="noStrike" baseline="0" dirty="0">
                <a:solidFill>
                  <a:schemeClr val="tx2"/>
                </a:solidFill>
                <a:latin typeface="STIX-Regular"/>
              </a:rPr>
              <a:t>=PYCC 8351</a:t>
            </a:r>
            <a:r>
              <a:rPr lang="es-ES" sz="1100" b="0" i="0" u="none" strike="noStrike" baseline="0" dirty="0">
                <a:solidFill>
                  <a:schemeClr val="tx2"/>
                </a:solidFill>
                <a:latin typeface="STIX-Regular"/>
              </a:rPr>
              <a:t>T</a:t>
            </a:r>
            <a:r>
              <a:rPr lang="es-ES" sz="1600" b="0" i="0" u="none" strike="noStrike" baseline="0" dirty="0">
                <a:solidFill>
                  <a:schemeClr val="tx2"/>
                </a:solidFill>
                <a:latin typeface="STIX-Regular"/>
              </a:rPr>
              <a:t>).</a:t>
            </a:r>
            <a:endParaRPr lang="es-ES" sz="6000" dirty="0">
              <a:solidFill>
                <a:schemeClr val="tx2"/>
              </a:solidFill>
            </a:endParaRPr>
          </a:p>
        </p:txBody>
      </p:sp>
      <p:pic>
        <p:nvPicPr>
          <p:cNvPr id="4" name="Imagen 3">
            <a:extLst>
              <a:ext uri="{FF2B5EF4-FFF2-40B4-BE49-F238E27FC236}">
                <a16:creationId xmlns:a16="http://schemas.microsoft.com/office/drawing/2014/main" id="{9F1ACD2C-F3CB-4C48-B11F-D4C9EC8BDB0A}"/>
              </a:ext>
            </a:extLst>
          </p:cNvPr>
          <p:cNvPicPr>
            <a:picLocks noChangeAspect="1"/>
          </p:cNvPicPr>
          <p:nvPr/>
        </p:nvPicPr>
        <p:blipFill rotWithShape="1">
          <a:blip r:embed="rId2"/>
          <a:srcRect t="3126" b="47843"/>
          <a:stretch/>
        </p:blipFill>
        <p:spPr>
          <a:xfrm>
            <a:off x="11541945" y="1978428"/>
            <a:ext cx="12162375" cy="8433077"/>
          </a:xfrm>
          <a:prstGeom prst="rect">
            <a:avLst/>
          </a:prstGeom>
        </p:spPr>
      </p:pic>
      <p:pic>
        <p:nvPicPr>
          <p:cNvPr id="9" name="Imagen 8">
            <a:extLst>
              <a:ext uri="{FF2B5EF4-FFF2-40B4-BE49-F238E27FC236}">
                <a16:creationId xmlns:a16="http://schemas.microsoft.com/office/drawing/2014/main" id="{557B5185-0500-4A69-87AD-C16376C6FC67}"/>
              </a:ext>
            </a:extLst>
          </p:cNvPr>
          <p:cNvPicPr>
            <a:picLocks noChangeAspect="1"/>
          </p:cNvPicPr>
          <p:nvPr/>
        </p:nvPicPr>
        <p:blipFill>
          <a:blip r:embed="rId3"/>
          <a:stretch>
            <a:fillRect/>
          </a:stretch>
        </p:blipFill>
        <p:spPr>
          <a:xfrm>
            <a:off x="2839524" y="795701"/>
            <a:ext cx="15765622" cy="1182727"/>
          </a:xfrm>
          <a:prstGeom prst="rect">
            <a:avLst/>
          </a:prstGeom>
        </p:spPr>
      </p:pic>
    </p:spTree>
    <p:extLst>
      <p:ext uri="{BB962C8B-B14F-4D97-AF65-F5344CB8AC3E}">
        <p14:creationId xmlns:p14="http://schemas.microsoft.com/office/powerpoint/2010/main" val="3725942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10">
            <a:extLst>
              <a:ext uri="{FF2B5EF4-FFF2-40B4-BE49-F238E27FC236}">
                <a16:creationId xmlns:a16="http://schemas.microsoft.com/office/drawing/2014/main" id="{A06EC3D3-D4B8-4AEC-95E4-4C10CDDF6582}"/>
              </a:ext>
            </a:extLst>
          </p:cNvPr>
          <p:cNvSpPr txBox="1"/>
          <p:nvPr/>
        </p:nvSpPr>
        <p:spPr>
          <a:xfrm>
            <a:off x="2050011" y="5014355"/>
            <a:ext cx="1157605" cy="56324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EL SUELO</a:t>
            </a:r>
            <a:endParaRPr sz="1200">
              <a:latin typeface="FrutigerLTStd-Light"/>
              <a:cs typeface="FrutigerLTStd-Light"/>
            </a:endParaRPr>
          </a:p>
          <a:p>
            <a:pPr marL="12700">
              <a:lnSpc>
                <a:spcPct val="100000"/>
              </a:lnSpc>
            </a:pPr>
            <a:r>
              <a:rPr sz="1200">
                <a:solidFill>
                  <a:srgbClr val="FFFFFF"/>
                </a:solidFill>
                <a:latin typeface="FrutigerLTStd-Light"/>
                <a:cs typeface="FrutigerLTStd-Light"/>
              </a:rPr>
              <a:t>ES UN RECURSO</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NO RENO</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ABLE</a:t>
            </a:r>
            <a:endParaRPr sz="1200">
              <a:latin typeface="FrutigerLTStd-Bold"/>
              <a:cs typeface="FrutigerLTStd-Bold"/>
            </a:endParaRPr>
          </a:p>
        </p:txBody>
      </p:sp>
      <p:sp>
        <p:nvSpPr>
          <p:cNvPr id="22" name="object 11">
            <a:extLst>
              <a:ext uri="{FF2B5EF4-FFF2-40B4-BE49-F238E27FC236}">
                <a16:creationId xmlns:a16="http://schemas.microsoft.com/office/drawing/2014/main" id="{30AA3463-7C5F-4847-A7CA-9650239D5D3F}"/>
              </a:ext>
            </a:extLst>
          </p:cNvPr>
          <p:cNvSpPr txBox="1"/>
          <p:nvPr/>
        </p:nvSpPr>
        <p:spPr>
          <a:xfrm>
            <a:off x="4317144" y="5014355"/>
            <a:ext cx="977265" cy="380365"/>
          </a:xfrm>
          <a:prstGeom prst="rect">
            <a:avLst/>
          </a:prstGeom>
        </p:spPr>
        <p:txBody>
          <a:bodyPr vert="horz" wrap="square" lIns="0" tIns="0" rIns="0" bIns="0" rtlCol="0">
            <a:noAutofit/>
          </a:bodyPr>
          <a:lstStyle/>
          <a:p>
            <a:pPr marL="12700">
              <a:lnSpc>
                <a:spcPct val="100000"/>
              </a:lnSpc>
            </a:pPr>
            <a:r>
              <a:rPr sz="1200">
                <a:solidFill>
                  <a:srgbClr val="FFFFFF"/>
                </a:solidFill>
                <a:latin typeface="FrutigerLTStd-Light"/>
                <a:cs typeface="FrutigerLTStd-Light"/>
              </a:rPr>
              <a:t>AGRICU</a:t>
            </a:r>
            <a:r>
              <a:rPr sz="1200" spc="-114">
                <a:solidFill>
                  <a:srgbClr val="FFFFFF"/>
                </a:solidFill>
                <a:latin typeface="FrutigerLTStd-Light"/>
                <a:cs typeface="FrutigerLTStd-Light"/>
              </a:rPr>
              <a:t>L</a:t>
            </a:r>
            <a:r>
              <a:rPr sz="1200" spc="0">
                <a:solidFill>
                  <a:srgbClr val="FFFFFF"/>
                </a:solidFill>
                <a:latin typeface="FrutigerLTStd-Light"/>
                <a:cs typeface="FrutigerLTStd-Light"/>
              </a:rPr>
              <a:t>TURA</a:t>
            </a:r>
            <a:endParaRPr sz="1200">
              <a:latin typeface="FrutigerLTStd-Light"/>
              <a:cs typeface="FrutigerLTStd-Light"/>
            </a:endParaRPr>
          </a:p>
          <a:p>
            <a:pPr marL="12700">
              <a:lnSpc>
                <a:spcPct val="100000"/>
              </a:lnSpc>
            </a:pPr>
            <a:r>
              <a:rPr sz="1200" b="1">
                <a:solidFill>
                  <a:srgbClr val="FFFFFF"/>
                </a:solidFill>
                <a:latin typeface="FrutigerLTStd-Bold"/>
                <a:cs typeface="FrutigerLTStd-Bold"/>
              </a:rPr>
              <a:t>INTENSI</a:t>
            </a:r>
            <a:r>
              <a:rPr sz="1200" b="1" spc="-90">
                <a:solidFill>
                  <a:srgbClr val="FFFFFF"/>
                </a:solidFill>
                <a:latin typeface="FrutigerLTStd-Bold"/>
                <a:cs typeface="FrutigerLTStd-Bold"/>
              </a:rPr>
              <a:t>V</a:t>
            </a:r>
            <a:r>
              <a:rPr sz="1200" b="1" spc="0">
                <a:solidFill>
                  <a:srgbClr val="FFFFFF"/>
                </a:solidFill>
                <a:latin typeface="FrutigerLTStd-Bold"/>
                <a:cs typeface="FrutigerLTStd-Bold"/>
              </a:rPr>
              <a:t>A</a:t>
            </a:r>
            <a:endParaRPr sz="1200">
              <a:latin typeface="FrutigerLTStd-Bold"/>
              <a:cs typeface="FrutigerLTStd-Bold"/>
            </a:endParaRPr>
          </a:p>
        </p:txBody>
      </p:sp>
      <p:sp>
        <p:nvSpPr>
          <p:cNvPr id="3" name="CuadroTexto 2">
            <a:extLst>
              <a:ext uri="{FF2B5EF4-FFF2-40B4-BE49-F238E27FC236}">
                <a16:creationId xmlns:a16="http://schemas.microsoft.com/office/drawing/2014/main" id="{934E7455-AE55-4461-A4B4-62B9019699B8}"/>
              </a:ext>
            </a:extLst>
          </p:cNvPr>
          <p:cNvSpPr txBox="1"/>
          <p:nvPr/>
        </p:nvSpPr>
        <p:spPr>
          <a:xfrm>
            <a:off x="1734708" y="2182810"/>
            <a:ext cx="13405646" cy="5663089"/>
          </a:xfrm>
          <a:prstGeom prst="rect">
            <a:avLst/>
          </a:prstGeom>
          <a:noFill/>
        </p:spPr>
        <p:txBody>
          <a:bodyPr wrap="square" rtlCol="0">
            <a:spAutoFit/>
          </a:bodyPr>
          <a:lstStyle/>
          <a:p>
            <a:r>
              <a:rPr lang="es-ES" sz="5400" b="1" dirty="0">
                <a:solidFill>
                  <a:srgbClr val="009881"/>
                </a:solidFill>
              </a:rPr>
              <a:t>Qué es BlueN:</a:t>
            </a:r>
          </a:p>
          <a:p>
            <a:r>
              <a:rPr lang="es-ES" sz="4400" b="1" dirty="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BlueN es </a:t>
            </a:r>
            <a:r>
              <a:rPr lang="es-ES" sz="4400" b="1" dirty="0">
                <a:solidFill>
                  <a:srgbClr val="009881"/>
                </a:solidFill>
                <a:latin typeface="Calibri" panose="020F0502020204030204" pitchFamily="34" charset="0"/>
                <a:ea typeface="DengXian" panose="02010600030101010101" pitchFamily="2" charset="-122"/>
                <a:cs typeface="Times New Roman" panose="02020603050405020304" pitchFamily="18" charset="0"/>
              </a:rPr>
              <a:t>un </a:t>
            </a:r>
            <a:r>
              <a:rPr lang="es-ES" sz="4400" b="1" dirty="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biofertilizante co</a:t>
            </a:r>
            <a:r>
              <a:rPr lang="es-ES" sz="4400" b="1" dirty="0">
                <a:solidFill>
                  <a:srgbClr val="009881"/>
                </a:solidFill>
                <a:latin typeface="Calibri" panose="020F0502020204030204" pitchFamily="34" charset="0"/>
                <a:ea typeface="DengXian" panose="02010600030101010101" pitchFamily="2" charset="-122"/>
                <a:cs typeface="Times New Roman" panose="02020603050405020304" pitchFamily="18" charset="0"/>
              </a:rPr>
              <a:t>mpuesto por la exclusiva bacteria endófita </a:t>
            </a:r>
            <a:r>
              <a:rPr lang="es-ES" sz="4400" b="1" dirty="0">
                <a:solidFill>
                  <a:srgbClr val="FF0000"/>
                </a:solidFill>
                <a:latin typeface="Calibri" panose="020F0502020204030204" pitchFamily="34" charset="0"/>
                <a:ea typeface="DengXian" panose="02010600030101010101" pitchFamily="2" charset="-122"/>
                <a:cs typeface="Times New Roman" panose="02020603050405020304" pitchFamily="18" charset="0"/>
              </a:rPr>
              <a:t>fotosintética</a:t>
            </a:r>
            <a:r>
              <a:rPr lang="es-ES" sz="4400" b="1" dirty="0">
                <a:solidFill>
                  <a:srgbClr val="009881"/>
                </a:solidFill>
                <a:latin typeface="Calibri" panose="020F0502020204030204" pitchFamily="34" charset="0"/>
                <a:ea typeface="DengXian" panose="02010600030101010101" pitchFamily="2" charset="-122"/>
                <a:cs typeface="Times New Roman" panose="02020603050405020304" pitchFamily="18" charset="0"/>
              </a:rPr>
              <a:t>, </a:t>
            </a:r>
            <a:r>
              <a:rPr lang="es-ES" sz="4400" b="1" i="1" dirty="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Methylobacterium symbioticum, </a:t>
            </a:r>
            <a:r>
              <a:rPr lang="es-ES" sz="4400" b="1" dirty="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aislada, caracterizada y patentada por Symborg, debido a su gran capacidad de fijación del nitrógeno atmosférico, ef</a:t>
            </a:r>
            <a:r>
              <a:rPr lang="es-ES" sz="4400" b="1" dirty="0">
                <a:solidFill>
                  <a:srgbClr val="009881"/>
                </a:solidFill>
                <a:latin typeface="Calibri" panose="020F0502020204030204" pitchFamily="34" charset="0"/>
                <a:ea typeface="DengXian" panose="02010600030101010101" pitchFamily="2" charset="-122"/>
                <a:cs typeface="Times New Roman" panose="02020603050405020304" pitchFamily="18" charset="0"/>
              </a:rPr>
              <a:t>ectividad en condiciones de agricultura de precisión y eficacia en los principales cultivos de interés agronómico.</a:t>
            </a:r>
          </a:p>
        </p:txBody>
      </p:sp>
      <p:sp>
        <p:nvSpPr>
          <p:cNvPr id="9" name="CuadroTexto 8">
            <a:extLst>
              <a:ext uri="{FF2B5EF4-FFF2-40B4-BE49-F238E27FC236}">
                <a16:creationId xmlns:a16="http://schemas.microsoft.com/office/drawing/2014/main" id="{6A5AA68B-5B38-4A40-A3F3-160E712B3E1A}"/>
              </a:ext>
            </a:extLst>
          </p:cNvPr>
          <p:cNvSpPr txBox="1"/>
          <p:nvPr/>
        </p:nvSpPr>
        <p:spPr>
          <a:xfrm>
            <a:off x="1640929" y="7845899"/>
            <a:ext cx="14649848" cy="4985980"/>
          </a:xfrm>
          <a:prstGeom prst="rect">
            <a:avLst/>
          </a:prstGeom>
          <a:noFill/>
        </p:spPr>
        <p:txBody>
          <a:bodyPr wrap="square" rtlCol="0">
            <a:spAutoFit/>
          </a:bodyPr>
          <a:lstStyle/>
          <a:p>
            <a:r>
              <a:rPr lang="es-ES" sz="5400" b="1" dirty="0">
                <a:solidFill>
                  <a:srgbClr val="009881"/>
                </a:solidFill>
              </a:rPr>
              <a:t>Qué se consigue con BlueN:</a:t>
            </a:r>
          </a:p>
          <a:p>
            <a:r>
              <a:rPr lang="es-ES" sz="4400" b="1" dirty="0">
                <a:solidFill>
                  <a:srgbClr val="009881"/>
                </a:solidFill>
                <a:effectLst/>
                <a:latin typeface="Calibri" panose="020F0502020204030204" pitchFamily="34" charset="0"/>
                <a:ea typeface="DengXian" panose="02010600030101010101" pitchFamily="2" charset="-122"/>
                <a:cs typeface="Times New Roman" panose="02020603050405020304" pitchFamily="18" charset="0"/>
              </a:rPr>
              <a:t>Con BlueN</a:t>
            </a:r>
            <a:r>
              <a:rPr lang="es-ES" sz="4400" b="1" dirty="0">
                <a:solidFill>
                  <a:srgbClr val="009881"/>
                </a:solidFill>
                <a:latin typeface="Calibri" panose="020F0502020204030204" pitchFamily="34" charset="0"/>
                <a:ea typeface="DengXian" panose="02010600030101010101" pitchFamily="2" charset="-122"/>
                <a:cs typeface="Times New Roman" panose="02020603050405020304" pitchFamily="18" charset="0"/>
              </a:rPr>
              <a:t> se consigue incrementar la eficiencia de la fertilización nitrogenada, permitiendo aumentar la rentabilidad de los cultivos sin impacto ambiental. Con BlueN las plantas pueden obtener hasta el 40% de sus necesidades de nitrógeno de cobertera, de una forma eficiente y sostenible.</a:t>
            </a:r>
            <a:endParaRPr lang="es-ES" sz="4400" b="1" dirty="0">
              <a:solidFill>
                <a:srgbClr val="009881"/>
              </a:solidFill>
            </a:endParaRPr>
          </a:p>
        </p:txBody>
      </p:sp>
      <p:sp>
        <p:nvSpPr>
          <p:cNvPr id="4" name="Marcador de texto 3">
            <a:extLst>
              <a:ext uri="{FF2B5EF4-FFF2-40B4-BE49-F238E27FC236}">
                <a16:creationId xmlns:a16="http://schemas.microsoft.com/office/drawing/2014/main" id="{9F8FC702-9FF0-43DA-9A98-2E7E5AD9EE4A}"/>
              </a:ext>
            </a:extLst>
          </p:cNvPr>
          <p:cNvSpPr>
            <a:spLocks noGrp="1"/>
          </p:cNvSpPr>
          <p:nvPr>
            <p:ph type="body" sz="quarter" idx="63"/>
          </p:nvPr>
        </p:nvSpPr>
        <p:spPr>
          <a:xfrm>
            <a:off x="2995065" y="987319"/>
            <a:ext cx="15517222" cy="758353"/>
          </a:xfrm>
        </p:spPr>
        <p:txBody>
          <a:bodyPr/>
          <a:lstStyle/>
          <a:p>
            <a:r>
              <a:rPr lang="es-ES" sz="4400" b="1">
                <a:solidFill>
                  <a:srgbClr val="009881"/>
                </a:solidFill>
                <a:latin typeface="Calibri" panose="020F0502020204030204" pitchFamily="34" charset="0"/>
                <a:cs typeface="Calibri" panose="020F0502020204030204" pitchFamily="34" charset="0"/>
              </a:rPr>
              <a:t>Fijación Biológica de Nitrógeno. BlueN Biofertilizante </a:t>
            </a:r>
          </a:p>
        </p:txBody>
      </p:sp>
      <p:pic>
        <p:nvPicPr>
          <p:cNvPr id="2" name="Imagen 1">
            <a:extLst>
              <a:ext uri="{FF2B5EF4-FFF2-40B4-BE49-F238E27FC236}">
                <a16:creationId xmlns:a16="http://schemas.microsoft.com/office/drawing/2014/main" id="{37CA8AF2-A803-4969-85DF-7BCD524C0C6F}"/>
              </a:ext>
            </a:extLst>
          </p:cNvPr>
          <p:cNvPicPr>
            <a:picLocks noChangeAspect="1"/>
          </p:cNvPicPr>
          <p:nvPr/>
        </p:nvPicPr>
        <p:blipFill rotWithShape="1">
          <a:blip r:embed="rId2">
            <a:alphaModFix/>
          </a:blip>
          <a:srcRect t="18158" r="22507"/>
          <a:stretch/>
        </p:blipFill>
        <p:spPr>
          <a:xfrm>
            <a:off x="14647985" y="987318"/>
            <a:ext cx="9659003" cy="8799789"/>
          </a:xfrm>
          <a:prstGeom prst="rect">
            <a:avLst/>
          </a:prstGeom>
        </p:spPr>
      </p:pic>
    </p:spTree>
    <p:extLst>
      <p:ext uri="{BB962C8B-B14F-4D97-AF65-F5344CB8AC3E}">
        <p14:creationId xmlns:p14="http://schemas.microsoft.com/office/powerpoint/2010/main" val="3402816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D3A28BC-1991-4934-9572-ED3459052A52}"/>
              </a:ext>
            </a:extLst>
          </p:cNvPr>
          <p:cNvPicPr>
            <a:picLocks noChangeAspect="1"/>
          </p:cNvPicPr>
          <p:nvPr/>
        </p:nvPicPr>
        <p:blipFill>
          <a:blip r:embed="rId2"/>
          <a:stretch>
            <a:fillRect/>
          </a:stretch>
        </p:blipFill>
        <p:spPr>
          <a:xfrm>
            <a:off x="3217829" y="2636676"/>
            <a:ext cx="17768765" cy="9950508"/>
          </a:xfrm>
          <a:prstGeom prst="rect">
            <a:avLst/>
          </a:prstGeom>
        </p:spPr>
      </p:pic>
      <p:pic>
        <p:nvPicPr>
          <p:cNvPr id="7" name="Imagen 6">
            <a:extLst>
              <a:ext uri="{FF2B5EF4-FFF2-40B4-BE49-F238E27FC236}">
                <a16:creationId xmlns:a16="http://schemas.microsoft.com/office/drawing/2014/main" id="{28CDB556-CA7E-415F-9AA0-F88C7E585938}"/>
              </a:ext>
            </a:extLst>
          </p:cNvPr>
          <p:cNvPicPr>
            <a:picLocks noChangeAspect="1"/>
          </p:cNvPicPr>
          <p:nvPr/>
        </p:nvPicPr>
        <p:blipFill>
          <a:blip r:embed="rId3"/>
          <a:stretch>
            <a:fillRect/>
          </a:stretch>
        </p:blipFill>
        <p:spPr>
          <a:xfrm>
            <a:off x="2850438" y="966849"/>
            <a:ext cx="15765622" cy="1182727"/>
          </a:xfrm>
          <a:prstGeom prst="rect">
            <a:avLst/>
          </a:prstGeom>
        </p:spPr>
      </p:pic>
    </p:spTree>
    <p:extLst>
      <p:ext uri="{BB962C8B-B14F-4D97-AF65-F5344CB8AC3E}">
        <p14:creationId xmlns:p14="http://schemas.microsoft.com/office/powerpoint/2010/main" val="302519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506516F-A1F5-4918-97D4-5508132D330C}"/>
              </a:ext>
            </a:extLst>
          </p:cNvPr>
          <p:cNvPicPr>
            <a:picLocks noChangeAspect="1"/>
          </p:cNvPicPr>
          <p:nvPr/>
        </p:nvPicPr>
        <p:blipFill>
          <a:blip r:embed="rId2"/>
          <a:stretch>
            <a:fillRect/>
          </a:stretch>
        </p:blipFill>
        <p:spPr>
          <a:xfrm>
            <a:off x="3590649" y="1998110"/>
            <a:ext cx="7568761" cy="10484808"/>
          </a:xfrm>
          <a:prstGeom prst="rect">
            <a:avLst/>
          </a:prstGeom>
        </p:spPr>
      </p:pic>
      <p:pic>
        <p:nvPicPr>
          <p:cNvPr id="6" name="Imagen 5">
            <a:extLst>
              <a:ext uri="{FF2B5EF4-FFF2-40B4-BE49-F238E27FC236}">
                <a16:creationId xmlns:a16="http://schemas.microsoft.com/office/drawing/2014/main" id="{BC579094-B783-4103-908A-C87DF8E6CE60}"/>
              </a:ext>
            </a:extLst>
          </p:cNvPr>
          <p:cNvPicPr>
            <a:picLocks noChangeAspect="1"/>
          </p:cNvPicPr>
          <p:nvPr/>
        </p:nvPicPr>
        <p:blipFill>
          <a:blip r:embed="rId3"/>
          <a:stretch>
            <a:fillRect/>
          </a:stretch>
        </p:blipFill>
        <p:spPr>
          <a:xfrm>
            <a:off x="13218242" y="2537554"/>
            <a:ext cx="9345073" cy="9945364"/>
          </a:xfrm>
          <a:prstGeom prst="rect">
            <a:avLst/>
          </a:prstGeom>
        </p:spPr>
      </p:pic>
      <p:pic>
        <p:nvPicPr>
          <p:cNvPr id="7" name="Imagen 6">
            <a:extLst>
              <a:ext uri="{FF2B5EF4-FFF2-40B4-BE49-F238E27FC236}">
                <a16:creationId xmlns:a16="http://schemas.microsoft.com/office/drawing/2014/main" id="{E0052FCE-5371-4EA2-B526-1C67BF07DDD6}"/>
              </a:ext>
            </a:extLst>
          </p:cNvPr>
          <p:cNvPicPr>
            <a:picLocks noChangeAspect="1"/>
          </p:cNvPicPr>
          <p:nvPr/>
        </p:nvPicPr>
        <p:blipFill>
          <a:blip r:embed="rId4"/>
          <a:stretch>
            <a:fillRect/>
          </a:stretch>
        </p:blipFill>
        <p:spPr>
          <a:xfrm>
            <a:off x="3059105" y="815383"/>
            <a:ext cx="15765622" cy="1182727"/>
          </a:xfrm>
          <a:prstGeom prst="rect">
            <a:avLst/>
          </a:prstGeom>
        </p:spPr>
      </p:pic>
    </p:spTree>
    <p:extLst>
      <p:ext uri="{BB962C8B-B14F-4D97-AF65-F5344CB8AC3E}">
        <p14:creationId xmlns:p14="http://schemas.microsoft.com/office/powerpoint/2010/main" val="1643657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2FAFEB5-0EF1-4FC9-95A8-5398CE3F9F66}"/>
              </a:ext>
            </a:extLst>
          </p:cNvPr>
          <p:cNvPicPr>
            <a:picLocks noChangeAspect="1"/>
          </p:cNvPicPr>
          <p:nvPr/>
        </p:nvPicPr>
        <p:blipFill>
          <a:blip r:embed="rId2"/>
          <a:stretch>
            <a:fillRect/>
          </a:stretch>
        </p:blipFill>
        <p:spPr>
          <a:xfrm>
            <a:off x="2476113" y="2572212"/>
            <a:ext cx="8697248" cy="10091644"/>
          </a:xfrm>
          <a:prstGeom prst="rect">
            <a:avLst/>
          </a:prstGeom>
        </p:spPr>
      </p:pic>
      <p:pic>
        <p:nvPicPr>
          <p:cNvPr id="7" name="Imagen 6">
            <a:extLst>
              <a:ext uri="{FF2B5EF4-FFF2-40B4-BE49-F238E27FC236}">
                <a16:creationId xmlns:a16="http://schemas.microsoft.com/office/drawing/2014/main" id="{2C603C2B-B2AE-4608-8E44-153B9451557B}"/>
              </a:ext>
            </a:extLst>
          </p:cNvPr>
          <p:cNvPicPr>
            <a:picLocks noChangeAspect="1"/>
          </p:cNvPicPr>
          <p:nvPr/>
        </p:nvPicPr>
        <p:blipFill>
          <a:blip r:embed="rId3"/>
          <a:stretch>
            <a:fillRect/>
          </a:stretch>
        </p:blipFill>
        <p:spPr>
          <a:xfrm>
            <a:off x="13204291" y="2575232"/>
            <a:ext cx="8697246" cy="9924092"/>
          </a:xfrm>
          <a:prstGeom prst="rect">
            <a:avLst/>
          </a:prstGeom>
        </p:spPr>
      </p:pic>
      <p:pic>
        <p:nvPicPr>
          <p:cNvPr id="2" name="Imagen 1">
            <a:extLst>
              <a:ext uri="{FF2B5EF4-FFF2-40B4-BE49-F238E27FC236}">
                <a16:creationId xmlns:a16="http://schemas.microsoft.com/office/drawing/2014/main" id="{0C6A8C9C-984E-4A2D-B053-DF0D08BDF1AA}"/>
              </a:ext>
            </a:extLst>
          </p:cNvPr>
          <p:cNvPicPr>
            <a:picLocks noChangeAspect="1"/>
          </p:cNvPicPr>
          <p:nvPr/>
        </p:nvPicPr>
        <p:blipFill>
          <a:blip r:embed="rId4"/>
          <a:stretch>
            <a:fillRect/>
          </a:stretch>
        </p:blipFill>
        <p:spPr>
          <a:xfrm>
            <a:off x="2952567" y="1030287"/>
            <a:ext cx="15765622" cy="1182727"/>
          </a:xfrm>
          <a:prstGeom prst="rect">
            <a:avLst/>
          </a:prstGeom>
        </p:spPr>
      </p:pic>
    </p:spTree>
    <p:extLst>
      <p:ext uri="{BB962C8B-B14F-4D97-AF65-F5344CB8AC3E}">
        <p14:creationId xmlns:p14="http://schemas.microsoft.com/office/powerpoint/2010/main" val="4181955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A1C25B5-342C-4BA7-A549-8C4A899451F2}"/>
              </a:ext>
            </a:extLst>
          </p:cNvPr>
          <p:cNvPicPr>
            <a:picLocks noChangeAspect="1"/>
          </p:cNvPicPr>
          <p:nvPr/>
        </p:nvPicPr>
        <p:blipFill>
          <a:blip r:embed="rId2"/>
          <a:stretch>
            <a:fillRect/>
          </a:stretch>
        </p:blipFill>
        <p:spPr>
          <a:xfrm>
            <a:off x="6018536" y="2277445"/>
            <a:ext cx="12340578" cy="10079708"/>
          </a:xfrm>
          <a:prstGeom prst="rect">
            <a:avLst/>
          </a:prstGeom>
        </p:spPr>
      </p:pic>
      <p:pic>
        <p:nvPicPr>
          <p:cNvPr id="2" name="Imagen 1">
            <a:extLst>
              <a:ext uri="{FF2B5EF4-FFF2-40B4-BE49-F238E27FC236}">
                <a16:creationId xmlns:a16="http://schemas.microsoft.com/office/drawing/2014/main" id="{1EB1FA72-5765-4DFB-941B-179C8EDDE8F2}"/>
              </a:ext>
            </a:extLst>
          </p:cNvPr>
          <p:cNvPicPr>
            <a:picLocks noChangeAspect="1"/>
          </p:cNvPicPr>
          <p:nvPr/>
        </p:nvPicPr>
        <p:blipFill>
          <a:blip r:embed="rId3"/>
          <a:stretch>
            <a:fillRect/>
          </a:stretch>
        </p:blipFill>
        <p:spPr>
          <a:xfrm>
            <a:off x="2925083" y="910864"/>
            <a:ext cx="15765622" cy="1182727"/>
          </a:xfrm>
          <a:prstGeom prst="rect">
            <a:avLst/>
          </a:prstGeom>
        </p:spPr>
      </p:pic>
    </p:spTree>
    <p:extLst>
      <p:ext uri="{BB962C8B-B14F-4D97-AF65-F5344CB8AC3E}">
        <p14:creationId xmlns:p14="http://schemas.microsoft.com/office/powerpoint/2010/main" val="391129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35BD7D5-3FEB-4286-B454-65CEA6152A97}"/>
              </a:ext>
            </a:extLst>
          </p:cNvPr>
          <p:cNvPicPr>
            <a:picLocks noChangeAspect="1"/>
          </p:cNvPicPr>
          <p:nvPr/>
        </p:nvPicPr>
        <p:blipFill>
          <a:blip r:embed="rId2">
            <a:lum bright="-9000" contrast="15000"/>
          </a:blip>
          <a:stretch>
            <a:fillRect/>
          </a:stretch>
        </p:blipFill>
        <p:spPr>
          <a:xfrm>
            <a:off x="66485" y="4050311"/>
            <a:ext cx="12122340" cy="5933444"/>
          </a:xfrm>
          <a:prstGeom prst="rect">
            <a:avLst/>
          </a:prstGeom>
        </p:spPr>
      </p:pic>
      <p:pic>
        <p:nvPicPr>
          <p:cNvPr id="7" name="Imagen 6">
            <a:extLst>
              <a:ext uri="{FF2B5EF4-FFF2-40B4-BE49-F238E27FC236}">
                <a16:creationId xmlns:a16="http://schemas.microsoft.com/office/drawing/2014/main" id="{63D8A8F9-DABE-4333-8B42-F46A7B3602A9}"/>
              </a:ext>
            </a:extLst>
          </p:cNvPr>
          <p:cNvPicPr>
            <a:picLocks noChangeAspect="1"/>
          </p:cNvPicPr>
          <p:nvPr/>
        </p:nvPicPr>
        <p:blipFill>
          <a:blip r:embed="rId3"/>
          <a:stretch>
            <a:fillRect/>
          </a:stretch>
        </p:blipFill>
        <p:spPr>
          <a:xfrm>
            <a:off x="12321333" y="2817008"/>
            <a:ext cx="10941763" cy="8081984"/>
          </a:xfrm>
          <a:prstGeom prst="rect">
            <a:avLst/>
          </a:prstGeom>
        </p:spPr>
      </p:pic>
      <p:pic>
        <p:nvPicPr>
          <p:cNvPr id="2" name="Imagen 1">
            <a:extLst>
              <a:ext uri="{FF2B5EF4-FFF2-40B4-BE49-F238E27FC236}">
                <a16:creationId xmlns:a16="http://schemas.microsoft.com/office/drawing/2014/main" id="{6BD875A0-CD58-4CB7-8041-E9794886E250}"/>
              </a:ext>
            </a:extLst>
          </p:cNvPr>
          <p:cNvPicPr>
            <a:picLocks noChangeAspect="1"/>
          </p:cNvPicPr>
          <p:nvPr/>
        </p:nvPicPr>
        <p:blipFill>
          <a:blip r:embed="rId4"/>
          <a:stretch>
            <a:fillRect/>
          </a:stretch>
        </p:blipFill>
        <p:spPr>
          <a:xfrm>
            <a:off x="3167679" y="836219"/>
            <a:ext cx="15765622" cy="1182727"/>
          </a:xfrm>
          <a:prstGeom prst="rect">
            <a:avLst/>
          </a:prstGeom>
        </p:spPr>
      </p:pic>
    </p:spTree>
    <p:extLst>
      <p:ext uri="{BB962C8B-B14F-4D97-AF65-F5344CB8AC3E}">
        <p14:creationId xmlns:p14="http://schemas.microsoft.com/office/powerpoint/2010/main" val="2657268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A33779-56C2-4FB8-A8CD-97E71310853E}"/>
              </a:ext>
            </a:extLst>
          </p:cNvPr>
          <p:cNvPicPr>
            <a:picLocks noChangeAspect="1"/>
          </p:cNvPicPr>
          <p:nvPr/>
        </p:nvPicPr>
        <p:blipFill>
          <a:blip r:embed="rId2"/>
          <a:stretch>
            <a:fillRect/>
          </a:stretch>
        </p:blipFill>
        <p:spPr>
          <a:xfrm>
            <a:off x="805135" y="2094173"/>
            <a:ext cx="12317091" cy="10673641"/>
          </a:xfrm>
          <a:prstGeom prst="rect">
            <a:avLst/>
          </a:prstGeom>
        </p:spPr>
      </p:pic>
      <p:pic>
        <p:nvPicPr>
          <p:cNvPr id="5" name="Imagen 4">
            <a:extLst>
              <a:ext uri="{FF2B5EF4-FFF2-40B4-BE49-F238E27FC236}">
                <a16:creationId xmlns:a16="http://schemas.microsoft.com/office/drawing/2014/main" id="{7101640C-E786-4F03-B5F9-9847FDAD92C1}"/>
              </a:ext>
            </a:extLst>
          </p:cNvPr>
          <p:cNvPicPr>
            <a:picLocks noChangeAspect="1"/>
          </p:cNvPicPr>
          <p:nvPr/>
        </p:nvPicPr>
        <p:blipFill>
          <a:blip r:embed="rId3"/>
          <a:stretch>
            <a:fillRect/>
          </a:stretch>
        </p:blipFill>
        <p:spPr>
          <a:xfrm>
            <a:off x="3034469" y="649607"/>
            <a:ext cx="7858425" cy="1182727"/>
          </a:xfrm>
          <a:prstGeom prst="rect">
            <a:avLst/>
          </a:prstGeom>
        </p:spPr>
      </p:pic>
      <p:pic>
        <p:nvPicPr>
          <p:cNvPr id="6" name="Imagen 5">
            <a:extLst>
              <a:ext uri="{FF2B5EF4-FFF2-40B4-BE49-F238E27FC236}">
                <a16:creationId xmlns:a16="http://schemas.microsoft.com/office/drawing/2014/main" id="{FF1EC346-D4F2-4BB7-80B2-6887450833CA}"/>
              </a:ext>
            </a:extLst>
          </p:cNvPr>
          <p:cNvPicPr>
            <a:picLocks noChangeAspect="1"/>
          </p:cNvPicPr>
          <p:nvPr/>
        </p:nvPicPr>
        <p:blipFill>
          <a:blip r:embed="rId4"/>
          <a:stretch>
            <a:fillRect/>
          </a:stretch>
        </p:blipFill>
        <p:spPr>
          <a:xfrm>
            <a:off x="17184142" y="2094173"/>
            <a:ext cx="6767147" cy="10193395"/>
          </a:xfrm>
          <a:prstGeom prst="rect">
            <a:avLst/>
          </a:prstGeom>
        </p:spPr>
      </p:pic>
    </p:spTree>
    <p:extLst>
      <p:ext uri="{BB962C8B-B14F-4D97-AF65-F5344CB8AC3E}">
        <p14:creationId xmlns:p14="http://schemas.microsoft.com/office/powerpoint/2010/main" val="270728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BD875A0-CD58-4CB7-8041-E9794886E250}"/>
              </a:ext>
            </a:extLst>
          </p:cNvPr>
          <p:cNvPicPr>
            <a:picLocks noChangeAspect="1"/>
          </p:cNvPicPr>
          <p:nvPr/>
        </p:nvPicPr>
        <p:blipFill>
          <a:blip r:embed="rId2"/>
          <a:stretch>
            <a:fillRect/>
          </a:stretch>
        </p:blipFill>
        <p:spPr>
          <a:xfrm>
            <a:off x="3167679" y="836219"/>
            <a:ext cx="15765622" cy="1182727"/>
          </a:xfrm>
          <a:prstGeom prst="rect">
            <a:avLst/>
          </a:prstGeom>
        </p:spPr>
      </p:pic>
      <p:sp>
        <p:nvSpPr>
          <p:cNvPr id="3" name="Rectángulo 2">
            <a:extLst>
              <a:ext uri="{FF2B5EF4-FFF2-40B4-BE49-F238E27FC236}">
                <a16:creationId xmlns:a16="http://schemas.microsoft.com/office/drawing/2014/main" id="{18318190-4505-7C49-8E47-93D9AFEDCB7C}"/>
              </a:ext>
            </a:extLst>
          </p:cNvPr>
          <p:cNvSpPr/>
          <p:nvPr/>
        </p:nvSpPr>
        <p:spPr>
          <a:xfrm>
            <a:off x="709757" y="3673277"/>
            <a:ext cx="21561949" cy="1815882"/>
          </a:xfrm>
          <a:prstGeom prst="rect">
            <a:avLst/>
          </a:prstGeom>
        </p:spPr>
        <p:txBody>
          <a:bodyPr wrap="square">
            <a:spAutoFit/>
          </a:bodyPr>
          <a:lstStyle/>
          <a:p>
            <a:r>
              <a:rPr lang="es-ES" sz="2800" dirty="0">
                <a:solidFill>
                  <a:srgbClr val="FF0000"/>
                </a:solidFill>
                <a:latin typeface="BookAntiqua"/>
              </a:rPr>
              <a:t>It may be that this solution is not the final one. Nitrogen bacteria teach us  that Nature, with her sophisticated forms of the chemistry of living matter,</a:t>
            </a:r>
            <a:r>
              <a:rPr lang="es-ES" sz="2800" dirty="0">
                <a:solidFill>
                  <a:srgbClr val="FF0000"/>
                </a:solidFill>
                <a:latin typeface="Calibri" panose="020F0502020204030204" pitchFamily="34" charset="0"/>
              </a:rPr>
              <a:t> </a:t>
            </a:r>
            <a:r>
              <a:rPr lang="es-ES" sz="2800" dirty="0">
                <a:solidFill>
                  <a:srgbClr val="FF0000"/>
                </a:solidFill>
                <a:latin typeface="BookAntiqua"/>
              </a:rPr>
              <a:t>still understands and utilizes methods which we do not as yet know how to</a:t>
            </a:r>
            <a:r>
              <a:rPr lang="es-ES" sz="2800" dirty="0">
                <a:solidFill>
                  <a:srgbClr val="FF0000"/>
                </a:solidFill>
                <a:latin typeface="Calibri" panose="020F0502020204030204" pitchFamily="34" charset="0"/>
              </a:rPr>
              <a:t> </a:t>
            </a:r>
            <a:r>
              <a:rPr lang="es-ES" sz="2800" dirty="0">
                <a:solidFill>
                  <a:srgbClr val="FF0000"/>
                </a:solidFill>
                <a:latin typeface="BookAntiqua"/>
              </a:rPr>
              <a:t>imitate. Let it suffice that in the meantime improved nitrogen fertilization</a:t>
            </a:r>
            <a:r>
              <a:rPr lang="es-ES" sz="2800" dirty="0">
                <a:solidFill>
                  <a:srgbClr val="FF0000"/>
                </a:solidFill>
                <a:latin typeface="Calibri" panose="020F0502020204030204" pitchFamily="34" charset="0"/>
              </a:rPr>
              <a:t> </a:t>
            </a:r>
            <a:r>
              <a:rPr lang="es-ES" sz="2800" dirty="0">
                <a:solidFill>
                  <a:srgbClr val="FF0000"/>
                </a:solidFill>
                <a:latin typeface="BookAntiqua"/>
              </a:rPr>
              <a:t>of the soil brings new nutritive riches to mankind and that the chemical</a:t>
            </a:r>
            <a:r>
              <a:rPr lang="es-ES" sz="2800" dirty="0">
                <a:solidFill>
                  <a:srgbClr val="FF0000"/>
                </a:solidFill>
                <a:latin typeface="Calibri" panose="020F0502020204030204" pitchFamily="34" charset="0"/>
              </a:rPr>
              <a:t> </a:t>
            </a:r>
            <a:r>
              <a:rPr lang="es-ES" sz="2800" dirty="0">
                <a:solidFill>
                  <a:srgbClr val="FF0000"/>
                </a:solidFill>
                <a:latin typeface="BookAntiqua"/>
              </a:rPr>
              <a:t>industry comes to the aid of the farmer who, in the good earth, changes</a:t>
            </a:r>
            <a:r>
              <a:rPr lang="es-ES" sz="2800" dirty="0">
                <a:solidFill>
                  <a:srgbClr val="FF0000"/>
                </a:solidFill>
                <a:latin typeface="Calibri" panose="020F0502020204030204" pitchFamily="34" charset="0"/>
              </a:rPr>
              <a:t> </a:t>
            </a:r>
            <a:r>
              <a:rPr lang="es-ES" sz="2800" dirty="0">
                <a:solidFill>
                  <a:srgbClr val="FF0000"/>
                </a:solidFill>
                <a:latin typeface="BookAntiqua"/>
              </a:rPr>
              <a:t>stones into bread.</a:t>
            </a:r>
          </a:p>
        </p:txBody>
      </p:sp>
      <p:sp>
        <p:nvSpPr>
          <p:cNvPr id="4" name="Rectángulo 3">
            <a:extLst>
              <a:ext uri="{FF2B5EF4-FFF2-40B4-BE49-F238E27FC236}">
                <a16:creationId xmlns:a16="http://schemas.microsoft.com/office/drawing/2014/main" id="{06F79C7E-767A-B945-AF89-CCCFF7C5DC80}"/>
              </a:ext>
            </a:extLst>
          </p:cNvPr>
          <p:cNvSpPr/>
          <p:nvPr/>
        </p:nvSpPr>
        <p:spPr>
          <a:xfrm>
            <a:off x="669781" y="6144697"/>
            <a:ext cx="22659632" cy="7571303"/>
          </a:xfrm>
          <a:prstGeom prst="rect">
            <a:avLst/>
          </a:prstGeom>
        </p:spPr>
        <p:txBody>
          <a:bodyPr wrap="square">
            <a:spAutoFit/>
          </a:bodyPr>
          <a:lstStyle/>
          <a:p>
            <a:pPr algn="ctr"/>
            <a:r>
              <a:rPr lang="es-ES" sz="5400" b="1" dirty="0">
                <a:solidFill>
                  <a:srgbClr val="009881"/>
                </a:solidFill>
              </a:rPr>
              <a:t>“Puede que esta solución no sea la definitiva. Las bacterias del nitrógeno nos enseñan que la Naturaleza, con sus sofisticadas formas de la química de la materia viva, todavía entiende y utiliza métodos que nosotros todavía no sabemos imitar. Baste con que, mientras tanto, la mejora de la fertilización nitrogenada del suelo aporte nuevas riquezas nutritivas a la humanidad y que la industria química acuda en ayuda del agricultor que, en la buena tierra, convierte las piedras en pan”.</a:t>
            </a:r>
          </a:p>
          <a:p>
            <a:pPr algn="ctr"/>
            <a:endParaRPr lang="es-ES" sz="5400" b="1" dirty="0">
              <a:solidFill>
                <a:srgbClr val="009881"/>
              </a:solidFill>
            </a:endParaRPr>
          </a:p>
        </p:txBody>
      </p:sp>
      <p:sp>
        <p:nvSpPr>
          <p:cNvPr id="6" name="Rectángulo 5">
            <a:extLst>
              <a:ext uri="{FF2B5EF4-FFF2-40B4-BE49-F238E27FC236}">
                <a16:creationId xmlns:a16="http://schemas.microsoft.com/office/drawing/2014/main" id="{119AA26A-FEB0-CD4D-86B4-2A6EDEE7A3E7}"/>
              </a:ext>
            </a:extLst>
          </p:cNvPr>
          <p:cNvSpPr/>
          <p:nvPr/>
        </p:nvSpPr>
        <p:spPr>
          <a:xfrm>
            <a:off x="709757" y="2133265"/>
            <a:ext cx="12188825" cy="1384995"/>
          </a:xfrm>
          <a:prstGeom prst="rect">
            <a:avLst/>
          </a:prstGeom>
        </p:spPr>
        <p:txBody>
          <a:bodyPr>
            <a:spAutoFit/>
          </a:bodyPr>
          <a:lstStyle/>
          <a:p>
            <a:r>
              <a:rPr lang="es-ES" sz="2800" b="1" dirty="0">
                <a:solidFill>
                  <a:srgbClr val="0AA985"/>
                </a:solidFill>
                <a:latin typeface="BookAntiqua"/>
              </a:rPr>
              <a:t>FRITZ HABER</a:t>
            </a:r>
            <a:br>
              <a:rPr lang="es-ES" sz="2800" b="1" dirty="0">
                <a:solidFill>
                  <a:srgbClr val="0AA985"/>
                </a:solidFill>
                <a:latin typeface="BookAntiqua"/>
              </a:rPr>
            </a:br>
            <a:r>
              <a:rPr lang="es-ES" sz="2800" b="1" dirty="0">
                <a:solidFill>
                  <a:srgbClr val="0AA985"/>
                </a:solidFill>
                <a:latin typeface="BookAntiqua"/>
              </a:rPr>
              <a:t>The synthesis of ammonia from its elements </a:t>
            </a:r>
            <a:endParaRPr lang="es-ES" sz="2800" b="1" dirty="0">
              <a:solidFill>
                <a:srgbClr val="0AA985"/>
              </a:solidFill>
            </a:endParaRPr>
          </a:p>
          <a:p>
            <a:r>
              <a:rPr lang="es-ES" sz="2800" b="1" i="1" dirty="0">
                <a:solidFill>
                  <a:srgbClr val="0AA985"/>
                </a:solidFill>
                <a:latin typeface="BookAntiqua"/>
              </a:rPr>
              <a:t>Nobel Lecture, June 2, 1920 </a:t>
            </a:r>
            <a:endParaRPr lang="es-ES" sz="2800" b="1" dirty="0">
              <a:solidFill>
                <a:srgbClr val="0AA985"/>
              </a:solidFill>
            </a:endParaRPr>
          </a:p>
        </p:txBody>
      </p:sp>
    </p:spTree>
    <p:extLst>
      <p:ext uri="{BB962C8B-B14F-4D97-AF65-F5344CB8AC3E}">
        <p14:creationId xmlns:p14="http://schemas.microsoft.com/office/powerpoint/2010/main" val="4030361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01640C-E786-4F03-B5F9-9847FDAD92C1}"/>
              </a:ext>
            </a:extLst>
          </p:cNvPr>
          <p:cNvPicPr>
            <a:picLocks noChangeAspect="1"/>
          </p:cNvPicPr>
          <p:nvPr/>
        </p:nvPicPr>
        <p:blipFill>
          <a:blip r:embed="rId2"/>
          <a:stretch>
            <a:fillRect/>
          </a:stretch>
        </p:blipFill>
        <p:spPr>
          <a:xfrm>
            <a:off x="3034469" y="649607"/>
            <a:ext cx="7858425" cy="1182727"/>
          </a:xfrm>
          <a:prstGeom prst="rect">
            <a:avLst/>
          </a:prstGeom>
        </p:spPr>
      </p:pic>
      <p:pic>
        <p:nvPicPr>
          <p:cNvPr id="3" name="Imagen 2">
            <a:extLst>
              <a:ext uri="{FF2B5EF4-FFF2-40B4-BE49-F238E27FC236}">
                <a16:creationId xmlns:a16="http://schemas.microsoft.com/office/drawing/2014/main" id="{05B80CC3-0B95-4BCA-94ED-2B020BAD3767}"/>
              </a:ext>
            </a:extLst>
          </p:cNvPr>
          <p:cNvPicPr>
            <a:picLocks noChangeAspect="1"/>
          </p:cNvPicPr>
          <p:nvPr/>
        </p:nvPicPr>
        <p:blipFill>
          <a:blip r:embed="rId3"/>
          <a:stretch>
            <a:fillRect/>
          </a:stretch>
        </p:blipFill>
        <p:spPr>
          <a:xfrm>
            <a:off x="7148944" y="2164843"/>
            <a:ext cx="8661863" cy="9855361"/>
          </a:xfrm>
          <a:prstGeom prst="rect">
            <a:avLst/>
          </a:prstGeom>
        </p:spPr>
      </p:pic>
    </p:spTree>
    <p:extLst>
      <p:ext uri="{BB962C8B-B14F-4D97-AF65-F5344CB8AC3E}">
        <p14:creationId xmlns:p14="http://schemas.microsoft.com/office/powerpoint/2010/main" val="3247474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01640C-E786-4F03-B5F9-9847FDAD92C1}"/>
              </a:ext>
            </a:extLst>
          </p:cNvPr>
          <p:cNvPicPr>
            <a:picLocks noChangeAspect="1"/>
          </p:cNvPicPr>
          <p:nvPr/>
        </p:nvPicPr>
        <p:blipFill>
          <a:blip r:embed="rId2"/>
          <a:stretch>
            <a:fillRect/>
          </a:stretch>
        </p:blipFill>
        <p:spPr>
          <a:xfrm>
            <a:off x="3034469" y="649607"/>
            <a:ext cx="7858425" cy="1182727"/>
          </a:xfrm>
          <a:prstGeom prst="rect">
            <a:avLst/>
          </a:prstGeom>
        </p:spPr>
      </p:pic>
      <p:pic>
        <p:nvPicPr>
          <p:cNvPr id="4" name="Imagen 3">
            <a:extLst>
              <a:ext uri="{FF2B5EF4-FFF2-40B4-BE49-F238E27FC236}">
                <a16:creationId xmlns:a16="http://schemas.microsoft.com/office/drawing/2014/main" id="{73A880B5-8CDB-4706-9B82-A42D73A31691}"/>
              </a:ext>
            </a:extLst>
          </p:cNvPr>
          <p:cNvPicPr>
            <a:picLocks noChangeAspect="1"/>
          </p:cNvPicPr>
          <p:nvPr/>
        </p:nvPicPr>
        <p:blipFill rotWithShape="1">
          <a:blip r:embed="rId3"/>
          <a:srcRect b="52775"/>
          <a:stretch/>
        </p:blipFill>
        <p:spPr>
          <a:xfrm>
            <a:off x="5911953" y="4385388"/>
            <a:ext cx="18126775" cy="4553339"/>
          </a:xfrm>
          <a:prstGeom prst="rect">
            <a:avLst/>
          </a:prstGeom>
        </p:spPr>
      </p:pic>
      <p:pic>
        <p:nvPicPr>
          <p:cNvPr id="7" name="Imagen 6">
            <a:extLst>
              <a:ext uri="{FF2B5EF4-FFF2-40B4-BE49-F238E27FC236}">
                <a16:creationId xmlns:a16="http://schemas.microsoft.com/office/drawing/2014/main" id="{C959B724-7871-43FA-8220-F931840F3C53}"/>
              </a:ext>
            </a:extLst>
          </p:cNvPr>
          <p:cNvPicPr>
            <a:picLocks noChangeAspect="1"/>
          </p:cNvPicPr>
          <p:nvPr/>
        </p:nvPicPr>
        <p:blipFill rotWithShape="1">
          <a:blip r:embed="rId3"/>
          <a:srcRect l="31735" t="47225"/>
          <a:stretch/>
        </p:blipFill>
        <p:spPr>
          <a:xfrm rot="5400000">
            <a:off x="-868945" y="5748499"/>
            <a:ext cx="9227230" cy="3794417"/>
          </a:xfrm>
          <a:prstGeom prst="rect">
            <a:avLst/>
          </a:prstGeom>
        </p:spPr>
      </p:pic>
    </p:spTree>
    <p:extLst>
      <p:ext uri="{BB962C8B-B14F-4D97-AF65-F5344CB8AC3E}">
        <p14:creationId xmlns:p14="http://schemas.microsoft.com/office/powerpoint/2010/main" val="819769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01640C-E786-4F03-B5F9-9847FDAD92C1}"/>
              </a:ext>
            </a:extLst>
          </p:cNvPr>
          <p:cNvPicPr>
            <a:picLocks noChangeAspect="1"/>
          </p:cNvPicPr>
          <p:nvPr/>
        </p:nvPicPr>
        <p:blipFill>
          <a:blip r:embed="rId2"/>
          <a:stretch>
            <a:fillRect/>
          </a:stretch>
        </p:blipFill>
        <p:spPr>
          <a:xfrm>
            <a:off x="3034469" y="649607"/>
            <a:ext cx="7858425" cy="1182727"/>
          </a:xfrm>
          <a:prstGeom prst="rect">
            <a:avLst/>
          </a:prstGeom>
        </p:spPr>
      </p:pic>
      <p:pic>
        <p:nvPicPr>
          <p:cNvPr id="4" name="Imagen 3">
            <a:extLst>
              <a:ext uri="{FF2B5EF4-FFF2-40B4-BE49-F238E27FC236}">
                <a16:creationId xmlns:a16="http://schemas.microsoft.com/office/drawing/2014/main" id="{B8011B28-B166-49CC-8BE6-FF8C3011827C}"/>
              </a:ext>
            </a:extLst>
          </p:cNvPr>
          <p:cNvPicPr>
            <a:picLocks noChangeAspect="1"/>
          </p:cNvPicPr>
          <p:nvPr/>
        </p:nvPicPr>
        <p:blipFill>
          <a:blip r:embed="rId3"/>
          <a:stretch>
            <a:fillRect/>
          </a:stretch>
        </p:blipFill>
        <p:spPr>
          <a:xfrm>
            <a:off x="4769962" y="2709266"/>
            <a:ext cx="15981319" cy="9707064"/>
          </a:xfrm>
          <a:prstGeom prst="rect">
            <a:avLst/>
          </a:prstGeom>
        </p:spPr>
      </p:pic>
    </p:spTree>
    <p:extLst>
      <p:ext uri="{BB962C8B-B14F-4D97-AF65-F5344CB8AC3E}">
        <p14:creationId xmlns:p14="http://schemas.microsoft.com/office/powerpoint/2010/main" val="52363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101640C-E786-4F03-B5F9-9847FDAD92C1}"/>
              </a:ext>
            </a:extLst>
          </p:cNvPr>
          <p:cNvPicPr>
            <a:picLocks noChangeAspect="1"/>
          </p:cNvPicPr>
          <p:nvPr/>
        </p:nvPicPr>
        <p:blipFill>
          <a:blip r:embed="rId2"/>
          <a:stretch>
            <a:fillRect/>
          </a:stretch>
        </p:blipFill>
        <p:spPr>
          <a:xfrm>
            <a:off x="3034469" y="649607"/>
            <a:ext cx="7858425" cy="1182727"/>
          </a:xfrm>
          <a:prstGeom prst="rect">
            <a:avLst/>
          </a:prstGeom>
        </p:spPr>
      </p:pic>
      <p:pic>
        <p:nvPicPr>
          <p:cNvPr id="4" name="Imagen 3">
            <a:extLst>
              <a:ext uri="{FF2B5EF4-FFF2-40B4-BE49-F238E27FC236}">
                <a16:creationId xmlns:a16="http://schemas.microsoft.com/office/drawing/2014/main" id="{D94F33C6-3030-4658-A277-9BFE272D0EFE}"/>
              </a:ext>
            </a:extLst>
          </p:cNvPr>
          <p:cNvPicPr>
            <a:picLocks noChangeAspect="1"/>
          </p:cNvPicPr>
          <p:nvPr/>
        </p:nvPicPr>
        <p:blipFill>
          <a:blip r:embed="rId3"/>
          <a:stretch>
            <a:fillRect/>
          </a:stretch>
        </p:blipFill>
        <p:spPr>
          <a:xfrm>
            <a:off x="2958218" y="2349512"/>
            <a:ext cx="15869351" cy="9860001"/>
          </a:xfrm>
          <a:prstGeom prst="rect">
            <a:avLst/>
          </a:prstGeom>
        </p:spPr>
      </p:pic>
    </p:spTree>
    <p:extLst>
      <p:ext uri="{BB962C8B-B14F-4D97-AF65-F5344CB8AC3E}">
        <p14:creationId xmlns:p14="http://schemas.microsoft.com/office/powerpoint/2010/main" val="4111077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F7D157F-5FB8-4812-BC81-0F922F198149}"/>
              </a:ext>
            </a:extLst>
          </p:cNvPr>
          <p:cNvSpPr/>
          <p:nvPr/>
        </p:nvSpPr>
        <p:spPr>
          <a:xfrm>
            <a:off x="790480" y="3443876"/>
            <a:ext cx="11398345" cy="3107646"/>
          </a:xfrm>
          <a:prstGeom prst="rect">
            <a:avLst/>
          </a:prstGeom>
        </p:spPr>
        <p:txBody>
          <a:bodyPr wrap="square">
            <a:spAutoFit/>
          </a:bodyPr>
          <a:lstStyle/>
          <a:p>
            <a:pPr defTabSz="1448382"/>
            <a:r>
              <a:rPr lang="es-ES" sz="2799" b="1">
                <a:solidFill>
                  <a:schemeClr val="tx2"/>
                </a:solidFill>
                <a:latin typeface="Frutiger LT Std 55 Roman" panose="020B0602020204020204" pitchFamily="34" charset="0"/>
              </a:rPr>
              <a:t>Factores de promoción </a:t>
            </a:r>
            <a:r>
              <a:rPr lang="es-ES" sz="2799">
                <a:solidFill>
                  <a:schemeClr val="tx2"/>
                </a:solidFill>
                <a:latin typeface="Frutiger LT Std 55 Roman" panose="020B0602020204020204" pitchFamily="34" charset="0"/>
              </a:rPr>
              <a:t>de crecimiento de las plantas por inoculación de bacterias endófitas:</a:t>
            </a:r>
          </a:p>
          <a:p>
            <a:pPr defTabSz="1448382"/>
            <a:endParaRPr lang="es-ES" sz="2799" b="1">
              <a:solidFill>
                <a:schemeClr val="tx2"/>
              </a:solidFill>
              <a:latin typeface="Frutiger LT Std 55 Roman" panose="020B0602020204020204"/>
            </a:endParaRPr>
          </a:p>
          <a:p>
            <a:pPr marL="620151" indent="-620151" defTabSz="1448382">
              <a:buFont typeface="Arial" panose="020B0604020202020204" pitchFamily="34" charset="0"/>
              <a:buChar char="•"/>
            </a:pPr>
            <a:r>
              <a:rPr lang="es-ES" sz="2799" b="1">
                <a:solidFill>
                  <a:schemeClr val="tx2"/>
                </a:solidFill>
                <a:latin typeface="Frutiger LT Std 55 Roman" panose="020B0602020204020204"/>
              </a:rPr>
              <a:t>Síntesis</a:t>
            </a:r>
            <a:r>
              <a:rPr lang="es-ES" sz="2799">
                <a:solidFill>
                  <a:schemeClr val="tx2"/>
                </a:solidFill>
                <a:latin typeface="Frutiger LT Std 55 Roman" panose="020B0602020204020204"/>
              </a:rPr>
              <a:t> de ciertas sustancias </a:t>
            </a:r>
            <a:r>
              <a:rPr lang="es-ES" sz="2799" b="1">
                <a:solidFill>
                  <a:schemeClr val="tx2"/>
                </a:solidFill>
                <a:latin typeface="Frutiger LT Std 55 Roman" panose="020B0602020204020204"/>
              </a:rPr>
              <a:t>reguladoras de crecimiento </a:t>
            </a:r>
          </a:p>
          <a:p>
            <a:pPr marL="620151" indent="-620151" defTabSz="1448382">
              <a:buFont typeface="Arial" panose="020B0604020202020204" pitchFamily="34" charset="0"/>
              <a:buChar char="•"/>
            </a:pPr>
            <a:r>
              <a:rPr lang="es-ES" sz="2799" b="1">
                <a:solidFill>
                  <a:schemeClr val="tx2"/>
                </a:solidFill>
                <a:latin typeface="Frutiger LT Std 55 Roman" panose="020B0602020204020204"/>
              </a:rPr>
              <a:t>Fijación de nitrógeno  </a:t>
            </a:r>
          </a:p>
          <a:p>
            <a:pPr marL="620151" indent="-620151" defTabSz="1448382">
              <a:buFont typeface="Arial" panose="020B0604020202020204" pitchFamily="34" charset="0"/>
              <a:buChar char="•"/>
            </a:pPr>
            <a:r>
              <a:rPr lang="es-ES" sz="2799" b="1">
                <a:solidFill>
                  <a:schemeClr val="tx2"/>
                </a:solidFill>
                <a:latin typeface="Frutiger LT Std 55 Roman" panose="020B0602020204020204"/>
              </a:rPr>
              <a:t>Protección</a:t>
            </a:r>
            <a:r>
              <a:rPr lang="es-ES" sz="2799">
                <a:solidFill>
                  <a:schemeClr val="tx2"/>
                </a:solidFill>
                <a:latin typeface="Frutiger LT Std 55 Roman" panose="020B0602020204020204"/>
              </a:rPr>
              <a:t> de plantas a fitopatógenos</a:t>
            </a:r>
          </a:p>
          <a:p>
            <a:pPr marL="620151" indent="-620151" defTabSz="1448382">
              <a:buFont typeface="Arial" panose="020B0604020202020204" pitchFamily="34" charset="0"/>
              <a:buChar char="•"/>
            </a:pPr>
            <a:r>
              <a:rPr lang="es-ES" sz="2799">
                <a:solidFill>
                  <a:schemeClr val="tx2"/>
                </a:solidFill>
                <a:latin typeface="Frutiger LT Std 55 Roman" panose="020B0602020204020204"/>
              </a:rPr>
              <a:t>Procesos de </a:t>
            </a:r>
            <a:r>
              <a:rPr lang="es-ES" sz="2799" b="1">
                <a:solidFill>
                  <a:schemeClr val="tx2"/>
                </a:solidFill>
                <a:latin typeface="Frutiger LT Std 55 Roman" panose="020B0602020204020204"/>
              </a:rPr>
              <a:t>biorremediación</a:t>
            </a:r>
            <a:r>
              <a:rPr lang="es-ES" sz="2799">
                <a:solidFill>
                  <a:schemeClr val="tx2"/>
                </a:solidFill>
                <a:latin typeface="Frutiger LT Std 55 Roman" panose="020B0602020204020204"/>
              </a:rPr>
              <a:t> de los suelos contaminados</a:t>
            </a:r>
          </a:p>
        </p:txBody>
      </p:sp>
      <p:pic>
        <p:nvPicPr>
          <p:cNvPr id="13" name="Imagen 12">
            <a:extLst>
              <a:ext uri="{FF2B5EF4-FFF2-40B4-BE49-F238E27FC236}">
                <a16:creationId xmlns:a16="http://schemas.microsoft.com/office/drawing/2014/main" id="{1F323C19-2B2F-4BC2-90B1-95488248E76C}"/>
              </a:ext>
            </a:extLst>
          </p:cNvPr>
          <p:cNvPicPr>
            <a:picLocks noChangeAspect="1"/>
          </p:cNvPicPr>
          <p:nvPr/>
        </p:nvPicPr>
        <p:blipFill rotWithShape="1">
          <a:blip r:embed="rId2"/>
          <a:srcRect r="12151" b="6815"/>
          <a:stretch/>
        </p:blipFill>
        <p:spPr>
          <a:xfrm>
            <a:off x="677931" y="7076250"/>
            <a:ext cx="4538410" cy="3373105"/>
          </a:xfrm>
          <a:prstGeom prst="rect">
            <a:avLst/>
          </a:prstGeom>
        </p:spPr>
      </p:pic>
      <p:pic>
        <p:nvPicPr>
          <p:cNvPr id="15" name="Imagen 14">
            <a:extLst>
              <a:ext uri="{FF2B5EF4-FFF2-40B4-BE49-F238E27FC236}">
                <a16:creationId xmlns:a16="http://schemas.microsoft.com/office/drawing/2014/main" id="{D71589E4-D21D-43B3-ACCA-0D18A05B3776}"/>
              </a:ext>
            </a:extLst>
          </p:cNvPr>
          <p:cNvPicPr>
            <a:picLocks noChangeAspect="1"/>
          </p:cNvPicPr>
          <p:nvPr/>
        </p:nvPicPr>
        <p:blipFill rotWithShape="1">
          <a:blip r:embed="rId3"/>
          <a:srcRect r="18270"/>
          <a:stretch/>
        </p:blipFill>
        <p:spPr>
          <a:xfrm>
            <a:off x="5427229" y="7076250"/>
            <a:ext cx="4001770" cy="3373105"/>
          </a:xfrm>
          <a:prstGeom prst="rect">
            <a:avLst/>
          </a:prstGeom>
        </p:spPr>
      </p:pic>
      <p:sp>
        <p:nvSpPr>
          <p:cNvPr id="20" name="Marcador de texto 2">
            <a:extLst>
              <a:ext uri="{FF2B5EF4-FFF2-40B4-BE49-F238E27FC236}">
                <a16:creationId xmlns:a16="http://schemas.microsoft.com/office/drawing/2014/main" id="{22AB7FF7-95A3-4AB2-9F44-F82BF6071169}"/>
              </a:ext>
            </a:extLst>
          </p:cNvPr>
          <p:cNvSpPr txBox="1">
            <a:spLocks/>
          </p:cNvSpPr>
          <p:nvPr/>
        </p:nvSpPr>
        <p:spPr>
          <a:xfrm>
            <a:off x="3407259" y="4289412"/>
            <a:ext cx="10924610" cy="1218713"/>
          </a:xfrm>
          <a:prstGeom prst="rect">
            <a:avLst/>
          </a:prstGeom>
        </p:spPr>
        <p:txBody>
          <a:bodyPr/>
          <a:lstStyle>
            <a:lvl1pPr marL="457109" indent="-457109" algn="l" defTabSz="1828434" rtl="0" eaLnBrk="1" latinLnBrk="0" hangingPunct="1">
              <a:lnSpc>
                <a:spcPct val="90000"/>
              </a:lnSpc>
              <a:spcBef>
                <a:spcPts val="2000"/>
              </a:spcBef>
              <a:buFontTx/>
              <a:buBlip>
                <a:blip r:embed="rId4"/>
              </a:buBlip>
              <a:defRPr lang="en-US" sz="3600" b="1" kern="1200">
                <a:solidFill>
                  <a:srgbClr val="4F311F"/>
                </a:solidFill>
                <a:effectLst/>
                <a:latin typeface="Frutiger LT Std 55 Roman" panose="020B0602020204020204" pitchFamily="34" charset="0"/>
                <a:ea typeface="Montserrat Hairline" charset="0"/>
                <a:cs typeface="Montserrat Hairline" charset="0"/>
              </a:defRPr>
            </a:lvl1pPr>
            <a:lvl2pPr marL="1371326" indent="-457109" algn="l" defTabSz="1828434" rtl="0" eaLnBrk="1" latinLnBrk="0" hangingPunct="1">
              <a:lnSpc>
                <a:spcPct val="90000"/>
              </a:lnSpc>
              <a:spcBef>
                <a:spcPts val="1000"/>
              </a:spcBef>
              <a:buFontTx/>
              <a:buBlip>
                <a:blip r:embed="rId5"/>
              </a:buBlip>
              <a:defRPr lang="en-US" sz="3600" kern="1200">
                <a:solidFill>
                  <a:srgbClr val="4F311F"/>
                </a:solidFill>
                <a:effectLst/>
                <a:latin typeface="Frutiger LT Std 55 Roman" panose="020B0602020204020204" pitchFamily="34" charset="0"/>
                <a:ea typeface="Montserrat Hairline" charset="0"/>
                <a:cs typeface="Montserrat Hairline" charset="0"/>
              </a:defRPr>
            </a:lvl2pPr>
            <a:lvl3pPr marL="2285543" indent="-457109" algn="l" defTabSz="1828434" rtl="0" eaLnBrk="1" latinLnBrk="0" hangingPunct="1">
              <a:lnSpc>
                <a:spcPct val="90000"/>
              </a:lnSpc>
              <a:spcBef>
                <a:spcPts val="1000"/>
              </a:spcBef>
              <a:buFontTx/>
              <a:buBlip>
                <a:blip r:embed="rId6"/>
              </a:buBlip>
              <a:defRPr lang="en-US" sz="3600" kern="1200">
                <a:solidFill>
                  <a:srgbClr val="4F311F"/>
                </a:solidFill>
                <a:effectLst/>
                <a:latin typeface="Frutiger LT Std 55 Roman" panose="020B0602020204020204" pitchFamily="34" charset="0"/>
                <a:ea typeface="Montserrat Hairline" charset="0"/>
                <a:cs typeface="Montserrat Hairline" charset="0"/>
              </a:defRPr>
            </a:lvl3pPr>
            <a:lvl4pPr marL="2742651" indent="0" algn="l" defTabSz="1828434" rtl="0" eaLnBrk="1" latinLnBrk="0" hangingPunct="1">
              <a:lnSpc>
                <a:spcPct val="90000"/>
              </a:lnSpc>
              <a:spcBef>
                <a:spcPts val="1000"/>
              </a:spcBef>
              <a:buFontTx/>
              <a:buNone/>
              <a:defRPr lang="en-US" sz="3600" kern="1200">
                <a:solidFill>
                  <a:srgbClr val="4F311F"/>
                </a:solidFill>
                <a:effectLst/>
                <a:latin typeface="Frutiger LT Std 55 Roman" panose="020B0602020204020204" pitchFamily="34" charset="0"/>
                <a:ea typeface="Montserrat Hairline" charset="0"/>
                <a:cs typeface="Montserrat Hairline" charset="0"/>
              </a:defRPr>
            </a:lvl4pPr>
            <a:lvl5pPr marL="3656868" indent="0" algn="l" defTabSz="1828434" rtl="0" eaLnBrk="1" latinLnBrk="0" hangingPunct="1">
              <a:lnSpc>
                <a:spcPct val="90000"/>
              </a:lnSpc>
              <a:spcBef>
                <a:spcPts val="1000"/>
              </a:spcBef>
              <a:buFontTx/>
              <a:buNone/>
              <a:defRPr lang="en-US" sz="2000" kern="1200">
                <a:solidFill>
                  <a:srgbClr val="000000"/>
                </a:solidFill>
                <a:effectLst/>
                <a:latin typeface="Frutiger LT Std 55 Roman" panose="020B0602020204020204" pitchFamily="34"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defTabSz="1448382">
              <a:spcBef>
                <a:spcPts val="1584"/>
              </a:spcBef>
              <a:buNone/>
            </a:pPr>
            <a:endParaRPr lang="es-ES" sz="2799" b="0">
              <a:solidFill>
                <a:schemeClr val="tx2"/>
              </a:solidFill>
            </a:endParaRPr>
          </a:p>
        </p:txBody>
      </p:sp>
      <p:pic>
        <p:nvPicPr>
          <p:cNvPr id="17" name="Imagen 16">
            <a:extLst>
              <a:ext uri="{FF2B5EF4-FFF2-40B4-BE49-F238E27FC236}">
                <a16:creationId xmlns:a16="http://schemas.microsoft.com/office/drawing/2014/main" id="{DB354172-0CC0-4597-97B4-10D700406AEB}"/>
              </a:ext>
            </a:extLst>
          </p:cNvPr>
          <p:cNvPicPr>
            <a:picLocks noChangeAspect="1"/>
          </p:cNvPicPr>
          <p:nvPr/>
        </p:nvPicPr>
        <p:blipFill rotWithShape="1">
          <a:blip r:embed="rId7"/>
          <a:srcRect r="12595"/>
          <a:stretch/>
        </p:blipFill>
        <p:spPr>
          <a:xfrm>
            <a:off x="12420318" y="4495727"/>
            <a:ext cx="4245325" cy="3486509"/>
          </a:xfrm>
          <a:prstGeom prst="rect">
            <a:avLst/>
          </a:prstGeom>
        </p:spPr>
      </p:pic>
      <p:sp>
        <p:nvSpPr>
          <p:cNvPr id="22" name="Marcador de texto 2">
            <a:extLst>
              <a:ext uri="{FF2B5EF4-FFF2-40B4-BE49-F238E27FC236}">
                <a16:creationId xmlns:a16="http://schemas.microsoft.com/office/drawing/2014/main" id="{DF9B7062-203E-4A44-8C1B-9F28955AE20F}"/>
              </a:ext>
            </a:extLst>
          </p:cNvPr>
          <p:cNvSpPr txBox="1">
            <a:spLocks noChangeArrowheads="1"/>
          </p:cNvSpPr>
          <p:nvPr/>
        </p:nvSpPr>
        <p:spPr bwMode="auto">
          <a:xfrm>
            <a:off x="19737519" y="3603265"/>
            <a:ext cx="3032957" cy="434455"/>
          </a:xfrm>
          <a:prstGeom prst="rect">
            <a:avLst/>
          </a:prstGeom>
          <a:solidFill>
            <a:srgbClr val="F5CE4D"/>
          </a:solidFill>
        </p:spPr>
        <p:txBody>
          <a:bodyPr vert="horz" wrap="square" lIns="91440" tIns="45720" rIns="91440" bIns="45720" numCol="1" anchor="b" anchorCtr="0" compatLnSpc="1">
            <a:prstTxWarp prst="textNoShape">
              <a:avLst/>
            </a:prstTxWarp>
          </a:bodyPr>
          <a:lstStyle>
            <a:lvl1pPr marL="228555" indent="-228555" algn="l" defTabSz="912813" rtl="0" eaLnBrk="1" fontAlgn="base" hangingPunct="1">
              <a:lnSpc>
                <a:spcPct val="90000"/>
              </a:lnSpc>
              <a:spcBef>
                <a:spcPts val="1000"/>
              </a:spcBef>
              <a:spcAft>
                <a:spcPct val="0"/>
              </a:spcAft>
              <a:buFontTx/>
              <a:buBlip>
                <a:blip r:embed="rId4"/>
              </a:buBlip>
              <a:defRPr lang="en-US" sz="1800" b="1" kern="1200">
                <a:solidFill>
                  <a:srgbClr val="4F311F"/>
                </a:solidFill>
                <a:latin typeface="Frutiger LT Std 55 Roman" panose="020B0602020204020204" pitchFamily="34" charset="0"/>
                <a:ea typeface="Montserrat Hairline" charset="0"/>
                <a:cs typeface="Montserrat Hairline" charset="0"/>
              </a:defRPr>
            </a:lvl1pPr>
            <a:lvl2pPr marL="685663" indent="-228555" algn="l" defTabSz="912813" rtl="0" eaLnBrk="1" fontAlgn="base" hangingPunct="1">
              <a:lnSpc>
                <a:spcPct val="90000"/>
              </a:lnSpc>
              <a:spcBef>
                <a:spcPts val="500"/>
              </a:spcBef>
              <a:spcAft>
                <a:spcPct val="0"/>
              </a:spcAft>
              <a:buFontTx/>
              <a:buBlip>
                <a:blip r:embed="rId5"/>
              </a:buBlip>
              <a:defRPr lang="en-US" sz="1800" kern="1200">
                <a:solidFill>
                  <a:srgbClr val="4F311F"/>
                </a:solidFill>
                <a:latin typeface="Frutiger LT Std 55 Roman" panose="020B0602020204020204" pitchFamily="34" charset="0"/>
                <a:ea typeface="Montserrat Hairline" charset="0"/>
                <a:cs typeface="Montserrat Hairline" charset="0"/>
              </a:defRPr>
            </a:lvl2pPr>
            <a:lvl3pPr marL="1142772" indent="-228555" algn="l" defTabSz="912813" rtl="0" eaLnBrk="1" fontAlgn="base" hangingPunct="1">
              <a:lnSpc>
                <a:spcPct val="90000"/>
              </a:lnSpc>
              <a:spcBef>
                <a:spcPts val="500"/>
              </a:spcBef>
              <a:spcAft>
                <a:spcPct val="0"/>
              </a:spcAft>
              <a:buFontTx/>
              <a:buBlip>
                <a:blip r:embed="rId6"/>
              </a:buBlip>
              <a:defRPr lang="en-US" sz="1800" kern="1200">
                <a:solidFill>
                  <a:srgbClr val="4F311F"/>
                </a:solidFill>
                <a:latin typeface="Frutiger LT Std 55 Roman" panose="020B0602020204020204" pitchFamily="34" charset="0"/>
                <a:ea typeface="Montserrat Hairline" charset="0"/>
                <a:cs typeface="Montserrat Hairline" charset="0"/>
              </a:defRPr>
            </a:lvl3pPr>
            <a:lvl4pPr marL="1371326" indent="0" algn="l" defTabSz="912813" rtl="0" eaLnBrk="1" fontAlgn="base" hangingPunct="1">
              <a:lnSpc>
                <a:spcPct val="90000"/>
              </a:lnSpc>
              <a:spcBef>
                <a:spcPts val="500"/>
              </a:spcBef>
              <a:spcAft>
                <a:spcPct val="0"/>
              </a:spcAft>
              <a:buFontTx/>
              <a:buNone/>
              <a:defRPr lang="en-US" sz="1800" kern="1200">
                <a:solidFill>
                  <a:srgbClr val="4F311F"/>
                </a:solidFill>
                <a:latin typeface="Frutiger LT Std 55 Roman" panose="020B0602020204020204" pitchFamily="34" charset="0"/>
                <a:ea typeface="Montserrat Hairline" charset="0"/>
                <a:cs typeface="Montserrat Hairline" charset="0"/>
              </a:defRPr>
            </a:lvl4pPr>
            <a:lvl5pPr marL="1828434" indent="0" algn="l" defTabSz="912813" rtl="0" eaLnBrk="1" fontAlgn="base" hangingPunct="1">
              <a:lnSpc>
                <a:spcPct val="90000"/>
              </a:lnSpc>
              <a:spcBef>
                <a:spcPts val="500"/>
              </a:spcBef>
              <a:spcAft>
                <a:spcPct val="0"/>
              </a:spcAft>
              <a:buFontTx/>
              <a:buNone/>
              <a:defRPr lang="en-US" sz="1000" kern="1200">
                <a:solidFill>
                  <a:srgbClr val="000000"/>
                </a:solidFill>
                <a:latin typeface="Frutiger LT Std 55 Roman" panose="020B0602020204020204" pitchFamily="34" charset="0"/>
                <a:ea typeface="Montserrat Hairline" charset="0"/>
                <a:cs typeface="Montserrat Hairline"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 indent="0">
              <a:buFontTx/>
              <a:buNone/>
            </a:pPr>
            <a:r>
              <a:rPr lang="es-ES" altLang="es-ES" sz="2000" i="1" err="1">
                <a:solidFill>
                  <a:srgbClr val="44546A"/>
                </a:solidFill>
                <a:latin typeface="Frutiger LT Std 55 Roman" panose="020B0602020204020204"/>
                <a:ea typeface="Montserrat Hairline"/>
                <a:cs typeface="Montserrat Hairline"/>
              </a:rPr>
              <a:t>Metylobacterium</a:t>
            </a:r>
            <a:r>
              <a:rPr lang="es-ES" altLang="es-ES" sz="2000" i="1">
                <a:solidFill>
                  <a:srgbClr val="44546A"/>
                </a:solidFill>
                <a:latin typeface="Frutiger LT Std 55 Roman" panose="020B0602020204020204"/>
                <a:ea typeface="Montserrat Hairline"/>
                <a:cs typeface="Montserrat Hairline"/>
              </a:rPr>
              <a:t> </a:t>
            </a:r>
            <a:r>
              <a:rPr lang="es-ES" altLang="es-ES" sz="2000" i="1" err="1">
                <a:solidFill>
                  <a:srgbClr val="44546A"/>
                </a:solidFill>
                <a:latin typeface="Frutiger LT Std 55 Roman" panose="020B0602020204020204"/>
                <a:ea typeface="Montserrat Hairline"/>
                <a:cs typeface="Montserrat Hairline"/>
              </a:rPr>
              <a:t>spp</a:t>
            </a:r>
            <a:r>
              <a:rPr lang="es-ES" altLang="es-ES" sz="2000" i="1">
                <a:solidFill>
                  <a:srgbClr val="44546A"/>
                </a:solidFill>
                <a:latin typeface="Frutiger LT Std 55 Roman" panose="020B0602020204020204"/>
                <a:ea typeface="Montserrat Hairline"/>
                <a:cs typeface="Montserrat Hairline"/>
              </a:rPr>
              <a:t>.</a:t>
            </a:r>
          </a:p>
        </p:txBody>
      </p:sp>
      <p:pic>
        <p:nvPicPr>
          <p:cNvPr id="24" name="Imagen 23">
            <a:extLst>
              <a:ext uri="{FF2B5EF4-FFF2-40B4-BE49-F238E27FC236}">
                <a16:creationId xmlns:a16="http://schemas.microsoft.com/office/drawing/2014/main" id="{B1DFF4A9-C56D-4F8B-BE67-BC630EB9E204}"/>
              </a:ext>
            </a:extLst>
          </p:cNvPr>
          <p:cNvPicPr>
            <a:picLocks noChangeAspect="1"/>
          </p:cNvPicPr>
          <p:nvPr/>
        </p:nvPicPr>
        <p:blipFill rotWithShape="1">
          <a:blip r:embed="rId8"/>
          <a:srcRect r="7630"/>
          <a:stretch/>
        </p:blipFill>
        <p:spPr>
          <a:xfrm>
            <a:off x="18866451" y="4495727"/>
            <a:ext cx="4706353" cy="3486509"/>
          </a:xfrm>
          <a:prstGeom prst="rect">
            <a:avLst/>
          </a:prstGeom>
        </p:spPr>
      </p:pic>
      <p:sp>
        <p:nvSpPr>
          <p:cNvPr id="25" name="Marcador de texto 2">
            <a:extLst>
              <a:ext uri="{FF2B5EF4-FFF2-40B4-BE49-F238E27FC236}">
                <a16:creationId xmlns:a16="http://schemas.microsoft.com/office/drawing/2014/main" id="{4B78F2D0-262E-45F7-B556-798ACC7FA657}"/>
              </a:ext>
            </a:extLst>
          </p:cNvPr>
          <p:cNvSpPr txBox="1">
            <a:spLocks noChangeArrowheads="1"/>
          </p:cNvSpPr>
          <p:nvPr/>
        </p:nvSpPr>
        <p:spPr bwMode="auto">
          <a:xfrm>
            <a:off x="12852976" y="3603265"/>
            <a:ext cx="3032957" cy="434455"/>
          </a:xfrm>
          <a:prstGeom prst="rect">
            <a:avLst/>
          </a:prstGeom>
          <a:solidFill>
            <a:srgbClr val="F5CE4D"/>
          </a:solidFill>
        </p:spPr>
        <p:txBody>
          <a:bodyPr vert="horz" wrap="square" lIns="91440" tIns="45720" rIns="91440" bIns="45720" numCol="1" anchor="b" anchorCtr="0" compatLnSpc="1">
            <a:prstTxWarp prst="textNoShape">
              <a:avLst/>
            </a:prstTxWarp>
          </a:bodyPr>
          <a:lstStyle>
            <a:lvl1pPr marL="228555" indent="-228555" algn="l" defTabSz="912813" rtl="0" eaLnBrk="1" fontAlgn="base" hangingPunct="1">
              <a:lnSpc>
                <a:spcPct val="90000"/>
              </a:lnSpc>
              <a:spcBef>
                <a:spcPts val="1000"/>
              </a:spcBef>
              <a:spcAft>
                <a:spcPct val="0"/>
              </a:spcAft>
              <a:buFontTx/>
              <a:buBlip>
                <a:blip r:embed="rId4"/>
              </a:buBlip>
              <a:defRPr lang="en-US" sz="1800" b="1" kern="1200">
                <a:solidFill>
                  <a:srgbClr val="4F311F"/>
                </a:solidFill>
                <a:latin typeface="Frutiger LT Std 55 Roman" panose="020B0602020204020204" pitchFamily="34" charset="0"/>
                <a:ea typeface="Montserrat Hairline" charset="0"/>
                <a:cs typeface="Montserrat Hairline" charset="0"/>
              </a:defRPr>
            </a:lvl1pPr>
            <a:lvl2pPr marL="685663" indent="-228555" algn="l" defTabSz="912813" rtl="0" eaLnBrk="1" fontAlgn="base" hangingPunct="1">
              <a:lnSpc>
                <a:spcPct val="90000"/>
              </a:lnSpc>
              <a:spcBef>
                <a:spcPts val="500"/>
              </a:spcBef>
              <a:spcAft>
                <a:spcPct val="0"/>
              </a:spcAft>
              <a:buFontTx/>
              <a:buBlip>
                <a:blip r:embed="rId5"/>
              </a:buBlip>
              <a:defRPr lang="en-US" sz="1800" kern="1200">
                <a:solidFill>
                  <a:srgbClr val="4F311F"/>
                </a:solidFill>
                <a:latin typeface="Frutiger LT Std 55 Roman" panose="020B0602020204020204" pitchFamily="34" charset="0"/>
                <a:ea typeface="Montserrat Hairline" charset="0"/>
                <a:cs typeface="Montserrat Hairline" charset="0"/>
              </a:defRPr>
            </a:lvl2pPr>
            <a:lvl3pPr marL="1142772" indent="-228555" algn="l" defTabSz="912813" rtl="0" eaLnBrk="1" fontAlgn="base" hangingPunct="1">
              <a:lnSpc>
                <a:spcPct val="90000"/>
              </a:lnSpc>
              <a:spcBef>
                <a:spcPts val="500"/>
              </a:spcBef>
              <a:spcAft>
                <a:spcPct val="0"/>
              </a:spcAft>
              <a:buFontTx/>
              <a:buBlip>
                <a:blip r:embed="rId6"/>
              </a:buBlip>
              <a:defRPr lang="en-US" sz="1800" kern="1200">
                <a:solidFill>
                  <a:srgbClr val="4F311F"/>
                </a:solidFill>
                <a:latin typeface="Frutiger LT Std 55 Roman" panose="020B0602020204020204" pitchFamily="34" charset="0"/>
                <a:ea typeface="Montserrat Hairline" charset="0"/>
                <a:cs typeface="Montserrat Hairline" charset="0"/>
              </a:defRPr>
            </a:lvl3pPr>
            <a:lvl4pPr marL="1371326" indent="0" algn="l" defTabSz="912813" rtl="0" eaLnBrk="1" fontAlgn="base" hangingPunct="1">
              <a:lnSpc>
                <a:spcPct val="90000"/>
              </a:lnSpc>
              <a:spcBef>
                <a:spcPts val="500"/>
              </a:spcBef>
              <a:spcAft>
                <a:spcPct val="0"/>
              </a:spcAft>
              <a:buFontTx/>
              <a:buNone/>
              <a:defRPr lang="en-US" sz="1800" kern="1200">
                <a:solidFill>
                  <a:srgbClr val="4F311F"/>
                </a:solidFill>
                <a:latin typeface="Frutiger LT Std 55 Roman" panose="020B0602020204020204" pitchFamily="34" charset="0"/>
                <a:ea typeface="Montserrat Hairline" charset="0"/>
                <a:cs typeface="Montserrat Hairline" charset="0"/>
              </a:defRPr>
            </a:lvl4pPr>
            <a:lvl5pPr marL="1828434" indent="0" algn="l" defTabSz="912813" rtl="0" eaLnBrk="1" fontAlgn="base" hangingPunct="1">
              <a:lnSpc>
                <a:spcPct val="90000"/>
              </a:lnSpc>
              <a:spcBef>
                <a:spcPts val="500"/>
              </a:spcBef>
              <a:spcAft>
                <a:spcPct val="0"/>
              </a:spcAft>
              <a:buFontTx/>
              <a:buNone/>
              <a:defRPr lang="en-US" sz="1000" kern="1200">
                <a:solidFill>
                  <a:srgbClr val="000000"/>
                </a:solidFill>
                <a:latin typeface="Frutiger LT Std 55 Roman" panose="020B0602020204020204" pitchFamily="34" charset="0"/>
                <a:ea typeface="Montserrat Hairline" charset="0"/>
                <a:cs typeface="Montserrat Hairline"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 indent="0">
              <a:buFontTx/>
              <a:buNone/>
            </a:pPr>
            <a:r>
              <a:rPr lang="es-ES" altLang="es-ES" sz="2000" i="1">
                <a:solidFill>
                  <a:srgbClr val="44546A"/>
                </a:solidFill>
                <a:latin typeface="Frutiger LT Std 55 Roman" panose="020B0602020204020204"/>
                <a:ea typeface="Montserrat Hairline"/>
                <a:cs typeface="Montserrat Hairline"/>
              </a:rPr>
              <a:t>Herbaspirillum seropedica</a:t>
            </a:r>
          </a:p>
        </p:txBody>
      </p:sp>
      <p:pic>
        <p:nvPicPr>
          <p:cNvPr id="4" name="Imagen 3">
            <a:extLst>
              <a:ext uri="{FF2B5EF4-FFF2-40B4-BE49-F238E27FC236}">
                <a16:creationId xmlns:a16="http://schemas.microsoft.com/office/drawing/2014/main" id="{6CD63517-289B-49F5-BC39-C0AF6ECCA634}"/>
              </a:ext>
            </a:extLst>
          </p:cNvPr>
          <p:cNvPicPr>
            <a:picLocks noChangeAspect="1"/>
          </p:cNvPicPr>
          <p:nvPr/>
        </p:nvPicPr>
        <p:blipFill>
          <a:blip r:embed="rId9"/>
          <a:stretch>
            <a:fillRect/>
          </a:stretch>
        </p:blipFill>
        <p:spPr>
          <a:xfrm>
            <a:off x="3288601" y="631414"/>
            <a:ext cx="7858425" cy="1182727"/>
          </a:xfrm>
          <a:prstGeom prst="rect">
            <a:avLst/>
          </a:prstGeom>
        </p:spPr>
      </p:pic>
      <p:sp>
        <p:nvSpPr>
          <p:cNvPr id="5" name="CuadroTexto 4">
            <a:extLst>
              <a:ext uri="{FF2B5EF4-FFF2-40B4-BE49-F238E27FC236}">
                <a16:creationId xmlns:a16="http://schemas.microsoft.com/office/drawing/2014/main" id="{A16EFF62-BB13-4452-8CBD-8AE170ECD0FE}"/>
              </a:ext>
            </a:extLst>
          </p:cNvPr>
          <p:cNvSpPr txBox="1"/>
          <p:nvPr/>
        </p:nvSpPr>
        <p:spPr>
          <a:xfrm>
            <a:off x="2327565" y="2305618"/>
            <a:ext cx="5286894" cy="707886"/>
          </a:xfrm>
          <a:prstGeom prst="rect">
            <a:avLst/>
          </a:prstGeom>
          <a:noFill/>
        </p:spPr>
        <p:txBody>
          <a:bodyPr wrap="square" rtlCol="0">
            <a:spAutoFit/>
          </a:bodyPr>
          <a:lstStyle/>
          <a:p>
            <a:r>
              <a:rPr lang="es-ES" sz="4000">
                <a:solidFill>
                  <a:srgbClr val="0AA90D"/>
                </a:solidFill>
              </a:rPr>
              <a:t>Fijadores endófitos</a:t>
            </a:r>
          </a:p>
        </p:txBody>
      </p:sp>
    </p:spTree>
    <p:extLst>
      <p:ext uri="{BB962C8B-B14F-4D97-AF65-F5344CB8AC3E}">
        <p14:creationId xmlns:p14="http://schemas.microsoft.com/office/powerpoint/2010/main" val="3837751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upo 25">
            <a:extLst>
              <a:ext uri="{FF2B5EF4-FFF2-40B4-BE49-F238E27FC236}">
                <a16:creationId xmlns:a16="http://schemas.microsoft.com/office/drawing/2014/main" id="{B9F9E240-2701-49C6-967D-B2B3C6587AEC}"/>
              </a:ext>
            </a:extLst>
          </p:cNvPr>
          <p:cNvGrpSpPr/>
          <p:nvPr/>
        </p:nvGrpSpPr>
        <p:grpSpPr>
          <a:xfrm>
            <a:off x="150309" y="184134"/>
            <a:ext cx="18348141" cy="12768321"/>
            <a:chOff x="49888" y="-435712"/>
            <a:chExt cx="18348141" cy="12768321"/>
          </a:xfrm>
        </p:grpSpPr>
        <p:pic>
          <p:nvPicPr>
            <p:cNvPr id="14" name="Imagen 13">
              <a:extLst>
                <a:ext uri="{FF2B5EF4-FFF2-40B4-BE49-F238E27FC236}">
                  <a16:creationId xmlns:a16="http://schemas.microsoft.com/office/drawing/2014/main" id="{D6DFD0CF-C385-45E9-B88D-A5543378C2B0}"/>
                </a:ext>
              </a:extLst>
            </p:cNvPr>
            <p:cNvPicPr>
              <a:picLocks noChangeAspect="1"/>
            </p:cNvPicPr>
            <p:nvPr/>
          </p:nvPicPr>
          <p:blipFill>
            <a:blip r:embed="rId3"/>
            <a:stretch>
              <a:fillRect/>
            </a:stretch>
          </p:blipFill>
          <p:spPr>
            <a:xfrm>
              <a:off x="8958047" y="-435712"/>
              <a:ext cx="9439982" cy="6547265"/>
            </a:xfrm>
            <a:prstGeom prst="rect">
              <a:avLst/>
            </a:prstGeom>
          </p:spPr>
        </p:pic>
        <p:pic>
          <p:nvPicPr>
            <p:cNvPr id="8" name="Imagen 7">
              <a:extLst>
                <a:ext uri="{FF2B5EF4-FFF2-40B4-BE49-F238E27FC236}">
                  <a16:creationId xmlns:a16="http://schemas.microsoft.com/office/drawing/2014/main" id="{46201069-D533-4FE7-9DDC-25303651FD78}"/>
                </a:ext>
              </a:extLst>
            </p:cNvPr>
            <p:cNvPicPr>
              <a:picLocks noChangeAspect="1"/>
            </p:cNvPicPr>
            <p:nvPr/>
          </p:nvPicPr>
          <p:blipFill>
            <a:blip r:embed="rId4"/>
            <a:stretch>
              <a:fillRect/>
            </a:stretch>
          </p:blipFill>
          <p:spPr>
            <a:xfrm>
              <a:off x="13467232" y="-305186"/>
              <a:ext cx="2930365" cy="3076027"/>
            </a:xfrm>
            <a:prstGeom prst="rect">
              <a:avLst/>
            </a:prstGeom>
          </p:spPr>
        </p:pic>
        <p:grpSp>
          <p:nvGrpSpPr>
            <p:cNvPr id="17" name="Grupo 16">
              <a:extLst>
                <a:ext uri="{FF2B5EF4-FFF2-40B4-BE49-F238E27FC236}">
                  <a16:creationId xmlns:a16="http://schemas.microsoft.com/office/drawing/2014/main" id="{7B871365-A5F6-458A-8207-9FF9AAB1A124}"/>
                </a:ext>
              </a:extLst>
            </p:cNvPr>
            <p:cNvGrpSpPr/>
            <p:nvPr/>
          </p:nvGrpSpPr>
          <p:grpSpPr>
            <a:xfrm>
              <a:off x="49888" y="-435712"/>
              <a:ext cx="16831757" cy="12768321"/>
              <a:chOff x="49888" y="-435712"/>
              <a:chExt cx="16831757" cy="12768321"/>
            </a:xfrm>
          </p:grpSpPr>
          <p:sp>
            <p:nvSpPr>
              <p:cNvPr id="97" name="CuadroTexto 96">
                <a:extLst>
                  <a:ext uri="{FF2B5EF4-FFF2-40B4-BE49-F238E27FC236}">
                    <a16:creationId xmlns:a16="http://schemas.microsoft.com/office/drawing/2014/main" id="{11016EF7-F569-4632-A84C-A6C7D6FA1D59}"/>
                  </a:ext>
                </a:extLst>
              </p:cNvPr>
              <p:cNvSpPr txBox="1"/>
              <p:nvPr/>
            </p:nvSpPr>
            <p:spPr>
              <a:xfrm>
                <a:off x="217366" y="-435712"/>
                <a:ext cx="8212260" cy="7001917"/>
              </a:xfrm>
              <a:prstGeom prst="rect">
                <a:avLst/>
              </a:prstGeom>
              <a:noFill/>
            </p:spPr>
            <p:txBody>
              <a:bodyPr wrap="square" rtlCol="0">
                <a:spAutoFit/>
              </a:bodyPr>
              <a:lstStyle/>
              <a:p>
                <a:pPr algn="just">
                  <a:lnSpc>
                    <a:spcPct val="107000"/>
                  </a:lnSpc>
                  <a:spcAft>
                    <a:spcPts val="800"/>
                  </a:spcAft>
                </a:pPr>
                <a:r>
                  <a:rPr lang="es-ES" sz="2800" i="1" dirty="0">
                    <a:solidFill>
                      <a:srgbClr val="009881"/>
                    </a:solidFill>
                    <a:ea typeface="DengXian" panose="02010600030101010101" pitchFamily="2" charset="-122"/>
                    <a:cs typeface="Times New Roman" panose="02020603050405020304" pitchFamily="18" charset="0"/>
                  </a:rPr>
                  <a:t>Los microrganismos fijadores de nitrógeno atmosférico </a:t>
                </a:r>
                <a:r>
                  <a:rPr lang="es-ES" sz="2800" dirty="0">
                    <a:solidFill>
                      <a:srgbClr val="009881"/>
                    </a:solidFill>
                    <a:ea typeface="DengXian" panose="02010600030101010101" pitchFamily="2" charset="-122"/>
                    <a:cs typeface="Times New Roman" panose="02020603050405020304" pitchFamily="18" charset="0"/>
                  </a:rPr>
                  <a:t>tienen la capacidad de </a:t>
                </a:r>
                <a:r>
                  <a:rPr lang="es-ES" sz="2800" b="1" dirty="0">
                    <a:solidFill>
                      <a:srgbClr val="009881"/>
                    </a:solidFill>
                    <a:ea typeface="DengXian" panose="02010600030101010101" pitchFamily="2" charset="-122"/>
                    <a:cs typeface="Times New Roman" panose="02020603050405020304" pitchFamily="18" charset="0"/>
                  </a:rPr>
                  <a:t>convertir el nitrógeno atmosférico (N</a:t>
                </a:r>
                <a:r>
                  <a:rPr lang="es-ES" sz="2800" b="1" baseline="-25000" dirty="0">
                    <a:solidFill>
                      <a:srgbClr val="009881"/>
                    </a:solidFill>
                    <a:ea typeface="DengXian" panose="02010600030101010101" pitchFamily="2" charset="-122"/>
                    <a:cs typeface="Times New Roman" panose="02020603050405020304" pitchFamily="18" charset="0"/>
                  </a:rPr>
                  <a:t>2</a:t>
                </a:r>
                <a:r>
                  <a:rPr lang="es-ES" sz="2800" b="1" dirty="0">
                    <a:solidFill>
                      <a:srgbClr val="009881"/>
                    </a:solidFill>
                    <a:ea typeface="DengXian" panose="02010600030101010101" pitchFamily="2" charset="-122"/>
                    <a:cs typeface="Times New Roman" panose="02020603050405020304" pitchFamily="18" charset="0"/>
                  </a:rPr>
                  <a:t>) en amonio (NH4</a:t>
                </a:r>
                <a:r>
                  <a:rPr lang="es-ES" sz="2800" b="1" baseline="30000" dirty="0">
                    <a:solidFill>
                      <a:srgbClr val="009881"/>
                    </a:solidFill>
                    <a:ea typeface="DengXian" panose="02010600030101010101" pitchFamily="2" charset="-122"/>
                    <a:cs typeface="Times New Roman" panose="02020603050405020304" pitchFamily="18" charset="0"/>
                  </a:rPr>
                  <a:t>+</a:t>
                </a:r>
                <a:r>
                  <a:rPr lang="es-ES" sz="2800" b="1" dirty="0">
                    <a:solidFill>
                      <a:srgbClr val="009881"/>
                    </a:solidFill>
                    <a:ea typeface="DengXian" panose="02010600030101010101" pitchFamily="2" charset="-122"/>
                    <a:cs typeface="Times New Roman" panose="02020603050405020304" pitchFamily="18" charset="0"/>
                  </a:rPr>
                  <a:t>)</a:t>
                </a:r>
                <a:r>
                  <a:rPr lang="es-ES" sz="2800" dirty="0">
                    <a:solidFill>
                      <a:srgbClr val="009881"/>
                    </a:solidFill>
                    <a:ea typeface="DengXian" panose="02010600030101010101" pitchFamily="2" charset="-122"/>
                    <a:cs typeface="Times New Roman" panose="02020603050405020304" pitchFamily="18" charset="0"/>
                  </a:rPr>
                  <a:t> a través de un proceso regido por el </a:t>
                </a:r>
                <a:r>
                  <a:rPr lang="es-ES" sz="2800" b="1" dirty="0">
                    <a:solidFill>
                      <a:srgbClr val="009881"/>
                    </a:solidFill>
                    <a:ea typeface="DengXian" panose="02010600030101010101" pitchFamily="2" charset="-122"/>
                    <a:cs typeface="Times New Roman" panose="02020603050405020304" pitchFamily="18" charset="0"/>
                  </a:rPr>
                  <a:t>complejo enzimático nitrogenasa</a:t>
                </a:r>
                <a:r>
                  <a:rPr lang="es-ES" sz="2800" dirty="0">
                    <a:solidFill>
                      <a:srgbClr val="009881"/>
                    </a:solidFill>
                    <a:ea typeface="DengXian" panose="02010600030101010101" pitchFamily="2" charset="-122"/>
                    <a:cs typeface="Times New Roman" panose="02020603050405020304" pitchFamily="18" charset="0"/>
                  </a:rPr>
                  <a:t>, el cual se constituye en dos componentes (I y II):</a:t>
                </a:r>
              </a:p>
              <a:p>
                <a:pPr marL="342900" indent="-342900" algn="just">
                  <a:lnSpc>
                    <a:spcPct val="107000"/>
                  </a:lnSpc>
                  <a:buFont typeface="Symbol" panose="05050102010706020507" pitchFamily="18" charset="2"/>
                  <a:buChar char=""/>
                </a:pPr>
                <a:r>
                  <a:rPr lang="es-ES" sz="2800" dirty="0">
                    <a:solidFill>
                      <a:srgbClr val="009881"/>
                    </a:solidFill>
                    <a:ea typeface="DengXian" panose="02010600030101010101" pitchFamily="2" charset="-122"/>
                    <a:cs typeface="Times New Roman" panose="02020603050405020304" pitchFamily="18" charset="0"/>
                  </a:rPr>
                  <a:t>I: Fierro-proteína o </a:t>
                </a:r>
                <a:r>
                  <a:rPr lang="es-ES" sz="2800" b="1" dirty="0">
                    <a:solidFill>
                      <a:srgbClr val="009881"/>
                    </a:solidFill>
                    <a:ea typeface="DengXian" panose="02010600030101010101" pitchFamily="2" charset="-122"/>
                    <a:cs typeface="Times New Roman" panose="02020603050405020304" pitchFamily="18" charset="0"/>
                  </a:rPr>
                  <a:t>dinitrogenasa reductasa</a:t>
                </a:r>
                <a:endParaRPr lang="es-ES" sz="2800" dirty="0">
                  <a:solidFill>
                    <a:srgbClr val="009881"/>
                  </a:solidFill>
                  <a:ea typeface="DengXian" panose="02010600030101010101" pitchFamily="2" charset="-122"/>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s-ES" sz="2800" dirty="0">
                    <a:solidFill>
                      <a:srgbClr val="009881"/>
                    </a:solidFill>
                    <a:ea typeface="DengXian" panose="02010600030101010101" pitchFamily="2" charset="-122"/>
                    <a:cs typeface="Times New Roman" panose="02020603050405020304" pitchFamily="18" charset="0"/>
                  </a:rPr>
                  <a:t>II: Fierro-molibdeno-proteína o </a:t>
                </a:r>
                <a:r>
                  <a:rPr lang="es-ES" sz="2800" b="1" dirty="0">
                    <a:solidFill>
                      <a:srgbClr val="009881"/>
                    </a:solidFill>
                    <a:ea typeface="DengXian" panose="02010600030101010101" pitchFamily="2" charset="-122"/>
                    <a:cs typeface="Times New Roman" panose="02020603050405020304" pitchFamily="18" charset="0"/>
                  </a:rPr>
                  <a:t>dinitrogenasa</a:t>
                </a:r>
                <a:endParaRPr lang="es-ES" sz="2800" dirty="0">
                  <a:solidFill>
                    <a:srgbClr val="009881"/>
                  </a:solidFill>
                  <a:ea typeface="DengXian" panose="02010600030101010101" pitchFamily="2" charset="-122"/>
                  <a:cs typeface="Times New Roman" panose="02020603050405020304" pitchFamily="18" charset="0"/>
                </a:endParaRPr>
              </a:p>
              <a:p>
                <a:r>
                  <a:rPr lang="es-ES" sz="2800" dirty="0">
                    <a:solidFill>
                      <a:srgbClr val="009881"/>
                    </a:solidFill>
                    <a:ea typeface="DengXian" panose="02010600030101010101" pitchFamily="2" charset="-122"/>
                    <a:cs typeface="Times New Roman" panose="02020603050405020304" pitchFamily="18" charset="0"/>
                  </a:rPr>
                  <a:t>El componente I se encargara de realizar el transporte eléctrico de electrones, transferir hierro, molibdeno, y  ATP (energía metabólica) desde la ferredoxina hasta el componente II</a:t>
                </a:r>
                <a:r>
                  <a:rPr lang="es-ES" sz="2800" b="1" dirty="0">
                    <a:solidFill>
                      <a:srgbClr val="009881"/>
                    </a:solidFill>
                    <a:ea typeface="DengXian" panose="02010600030101010101" pitchFamily="2" charset="-122"/>
                    <a:cs typeface="Times New Roman" panose="02020603050405020304" pitchFamily="18" charset="0"/>
                  </a:rPr>
                  <a:t>. </a:t>
                </a:r>
                <a:r>
                  <a:rPr lang="es-ES" sz="2800" dirty="0">
                    <a:solidFill>
                      <a:srgbClr val="009881"/>
                    </a:solidFill>
                    <a:ea typeface="DengXian" panose="02010600030101010101" pitchFamily="2" charset="-122"/>
                    <a:cs typeface="Times New Roman" panose="02020603050405020304" pitchFamily="18" charset="0"/>
                  </a:rPr>
                  <a:t>Una vez formado el componente II, y utilizando el ATP trasferido</a:t>
                </a:r>
                <a:r>
                  <a:rPr lang="es-ES" sz="2800" b="1" dirty="0">
                    <a:solidFill>
                      <a:srgbClr val="009881"/>
                    </a:solidFill>
                    <a:ea typeface="DengXian" panose="02010600030101010101" pitchFamily="2" charset="-122"/>
                    <a:cs typeface="Times New Roman" panose="02020603050405020304" pitchFamily="18" charset="0"/>
                  </a:rPr>
                  <a:t>, romperá el triple enlace N </a:t>
                </a:r>
                <a:r>
                  <a:rPr lang="zh-CN" altLang="es-ES" sz="2800" b="1" dirty="0">
                    <a:solidFill>
                      <a:srgbClr val="009881"/>
                    </a:solidFill>
                    <a:cs typeface="Times New Roman" panose="02020603050405020304" pitchFamily="18" charset="0"/>
                  </a:rPr>
                  <a:t>≡</a:t>
                </a:r>
                <a:r>
                  <a:rPr lang="es-ES" sz="2800" b="1" dirty="0">
                    <a:solidFill>
                      <a:srgbClr val="009881"/>
                    </a:solidFill>
                    <a:ea typeface="DengXian" panose="02010600030101010101" pitchFamily="2" charset="-122"/>
                    <a:cs typeface="Times New Roman" panose="02020603050405020304" pitchFamily="18" charset="0"/>
                  </a:rPr>
                  <a:t> N</a:t>
                </a:r>
                <a:r>
                  <a:rPr lang="es-ES" sz="2800" dirty="0">
                    <a:solidFill>
                      <a:srgbClr val="009881"/>
                    </a:solidFill>
                    <a:ea typeface="DengXian" panose="02010600030101010101" pitchFamily="2" charset="-122"/>
                    <a:cs typeface="Times New Roman" panose="02020603050405020304" pitchFamily="18" charset="0"/>
                  </a:rPr>
                  <a:t> que existe entre los dos átomos de N</a:t>
                </a:r>
                <a:r>
                  <a:rPr lang="es-ES" sz="2800" baseline="-25000" dirty="0">
                    <a:solidFill>
                      <a:srgbClr val="009881"/>
                    </a:solidFill>
                    <a:ea typeface="DengXian" panose="02010600030101010101" pitchFamily="2" charset="-122"/>
                    <a:cs typeface="Times New Roman" panose="02020603050405020304" pitchFamily="18" charset="0"/>
                  </a:rPr>
                  <a:t>2 </a:t>
                </a:r>
                <a:r>
                  <a:rPr lang="es-ES" sz="2800" dirty="0">
                    <a:solidFill>
                      <a:srgbClr val="009881"/>
                    </a:solidFill>
                    <a:ea typeface="DengXian" panose="02010600030101010101" pitchFamily="2" charset="-122"/>
                    <a:cs typeface="Times New Roman" panose="02020603050405020304" pitchFamily="18" charset="0"/>
                  </a:rPr>
                  <a:t> y dará lugar a NH</a:t>
                </a:r>
                <a:r>
                  <a:rPr lang="es-ES" sz="2800" baseline="-25000" dirty="0">
                    <a:solidFill>
                      <a:srgbClr val="009881"/>
                    </a:solidFill>
                    <a:ea typeface="DengXian" panose="02010600030101010101" pitchFamily="2" charset="-122"/>
                    <a:cs typeface="Times New Roman" panose="02020603050405020304" pitchFamily="18" charset="0"/>
                  </a:rPr>
                  <a:t>4 </a:t>
                </a:r>
                <a:r>
                  <a:rPr lang="es-ES" sz="2800" dirty="0">
                    <a:solidFill>
                      <a:srgbClr val="009881"/>
                    </a:solidFill>
                    <a:ea typeface="DengXian" panose="02010600030101010101" pitchFamily="2" charset="-122"/>
                    <a:cs typeface="Times New Roman" panose="02020603050405020304" pitchFamily="18" charset="0"/>
                  </a:rPr>
                  <a:t> y Agua.</a:t>
                </a:r>
                <a:endParaRPr lang="es-ES" sz="2800" baseline="-25000" dirty="0">
                  <a:solidFill>
                    <a:srgbClr val="009881"/>
                  </a:solidFill>
                  <a:ea typeface="DengXian" panose="02010600030101010101" pitchFamily="2" charset="-122"/>
                  <a:cs typeface="Times New Roman" panose="02020603050405020304" pitchFamily="18" charset="0"/>
                </a:endParaRPr>
              </a:p>
            </p:txBody>
          </p:sp>
          <p:grpSp>
            <p:nvGrpSpPr>
              <p:cNvPr id="16" name="Grupo 15">
                <a:extLst>
                  <a:ext uri="{FF2B5EF4-FFF2-40B4-BE49-F238E27FC236}">
                    <a16:creationId xmlns:a16="http://schemas.microsoft.com/office/drawing/2014/main" id="{0882ECB7-EA85-4B74-B7CD-49B580006370}"/>
                  </a:ext>
                </a:extLst>
              </p:cNvPr>
              <p:cNvGrpSpPr/>
              <p:nvPr/>
            </p:nvGrpSpPr>
            <p:grpSpPr>
              <a:xfrm>
                <a:off x="49888" y="4066248"/>
                <a:ext cx="16831757" cy="8266361"/>
                <a:chOff x="49888" y="4066248"/>
                <a:chExt cx="16831757" cy="8266361"/>
              </a:xfrm>
            </p:grpSpPr>
            <p:sp>
              <p:nvSpPr>
                <p:cNvPr id="104" name="CuadroTexto 103">
                  <a:extLst>
                    <a:ext uri="{FF2B5EF4-FFF2-40B4-BE49-F238E27FC236}">
                      <a16:creationId xmlns:a16="http://schemas.microsoft.com/office/drawing/2014/main" id="{62D3CAE6-C546-443A-95BB-0E903A96E36C}"/>
                    </a:ext>
                  </a:extLst>
                </p:cNvPr>
                <p:cNvSpPr txBox="1"/>
                <p:nvPr/>
              </p:nvSpPr>
              <p:spPr>
                <a:xfrm>
                  <a:off x="217366" y="6604854"/>
                  <a:ext cx="7109616" cy="5143139"/>
                </a:xfrm>
                <a:prstGeom prst="rect">
                  <a:avLst/>
                </a:prstGeom>
                <a:noFill/>
              </p:spPr>
              <p:txBody>
                <a:bodyPr wrap="square">
                  <a:spAutoFit/>
                </a:bodyPr>
                <a:lstStyle/>
                <a:p>
                  <a:pPr algn="just">
                    <a:lnSpc>
                      <a:spcPct val="107000"/>
                    </a:lnSpc>
                    <a:spcAft>
                      <a:spcPts val="800"/>
                    </a:spcAft>
                  </a:pPr>
                  <a:r>
                    <a:rPr lang="es-ES" sz="2800" dirty="0">
                      <a:solidFill>
                        <a:srgbClr val="009881"/>
                      </a:solidFill>
                      <a:ea typeface="DengXian" panose="02010600030101010101" pitchFamily="2" charset="-122"/>
                      <a:cs typeface="Times New Roman" panose="02020603050405020304" pitchFamily="18" charset="0"/>
                    </a:rPr>
                    <a:t>De este modo, el complejo enzimático reducirá de forma constante el nitrógeno en amonio. Sin embargo, para que este proceso pueda llevarse a cabo de forma satisfactoria, es necesario un </a:t>
                  </a:r>
                  <a:r>
                    <a:rPr lang="es-ES" sz="2800" b="1" dirty="0">
                      <a:solidFill>
                        <a:srgbClr val="009881"/>
                      </a:solidFill>
                      <a:ea typeface="DengXian" panose="02010600030101010101" pitchFamily="2" charset="-122"/>
                      <a:cs typeface="Times New Roman" panose="02020603050405020304" pitchFamily="18" charset="0"/>
                    </a:rPr>
                    <a:t>ambiente con baja concentración de Oxigeno (microaerofilia) típico en nódulos y también  </a:t>
                  </a:r>
                  <a:r>
                    <a:rPr lang="es-ES" sz="2800" dirty="0">
                      <a:solidFill>
                        <a:srgbClr val="009881"/>
                      </a:solidFill>
                      <a:ea typeface="DengXian" panose="02010600030101010101" pitchFamily="2" charset="-122"/>
                      <a:cs typeface="Times New Roman" panose="02020603050405020304" pitchFamily="18" charset="0"/>
                    </a:rPr>
                    <a:t>en la hoja, condición que se alcanza en el interior de las células fotosintéticas favoreciendo la actividad de fijación biológica de N. El rendimiento químico de esta reacción se detalla a continuación:</a:t>
                  </a:r>
                </a:p>
              </p:txBody>
            </p:sp>
            <p:sp>
              <p:nvSpPr>
                <p:cNvPr id="105" name="Marcador de texto 3">
                  <a:extLst>
                    <a:ext uri="{FF2B5EF4-FFF2-40B4-BE49-F238E27FC236}">
                      <a16:creationId xmlns:a16="http://schemas.microsoft.com/office/drawing/2014/main" id="{AE96CCD2-A061-4162-B869-BE7EFC812D0E}"/>
                    </a:ext>
                  </a:extLst>
                </p:cNvPr>
                <p:cNvSpPr txBox="1">
                  <a:spLocks/>
                </p:cNvSpPr>
                <p:nvPr/>
              </p:nvSpPr>
              <p:spPr>
                <a:xfrm>
                  <a:off x="12203026" y="4066248"/>
                  <a:ext cx="4678619" cy="649577"/>
                </a:xfrm>
                <a:prstGeom prst="rect">
                  <a:avLst/>
                </a:prstGeom>
              </p:spPr>
              <p:txBody>
                <a:bodyPr anchor="t"/>
                <a:lstStyle>
                  <a:lvl1pPr marL="0" indent="0" algn="l" defTabSz="1828434" rtl="0" eaLnBrk="1" latinLnBrk="0" hangingPunct="1">
                    <a:lnSpc>
                      <a:spcPct val="90000"/>
                    </a:lnSpc>
                    <a:spcBef>
                      <a:spcPts val="2000"/>
                    </a:spcBef>
                    <a:buFont typeface="Arial" panose="020B0604020202020204" pitchFamily="34" charset="0"/>
                    <a:buNone/>
                    <a:defRPr lang="en-US" sz="8000" kern="1200">
                      <a:solidFill>
                        <a:schemeClr val="bg1"/>
                      </a:solidFill>
                      <a:effectLst/>
                      <a:latin typeface="Frutiger LT Std 87 ExtraBlk Cn" panose="020B0906030504030204" pitchFamily="34"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ES" sz="4400" b="1" dirty="0">
                      <a:solidFill>
                        <a:srgbClr val="009881"/>
                      </a:solidFill>
                      <a:latin typeface="Calibri" panose="020F0502020204030204" pitchFamily="34" charset="0"/>
                      <a:cs typeface="Calibri" panose="020F0502020204030204" pitchFamily="34" charset="0"/>
                    </a:rPr>
                    <a:t>Fijación Biológica de Nitrógeno</a:t>
                  </a:r>
                </a:p>
              </p:txBody>
            </p:sp>
            <p:sp>
              <p:nvSpPr>
                <p:cNvPr id="107" name="CuadroTexto 106">
                  <a:extLst>
                    <a:ext uri="{FF2B5EF4-FFF2-40B4-BE49-F238E27FC236}">
                      <a16:creationId xmlns:a16="http://schemas.microsoft.com/office/drawing/2014/main" id="{456EECDE-9FCF-4704-AF3C-D1C94F0D46CC}"/>
                    </a:ext>
                  </a:extLst>
                </p:cNvPr>
                <p:cNvSpPr txBox="1"/>
                <p:nvPr/>
              </p:nvSpPr>
              <p:spPr>
                <a:xfrm>
                  <a:off x="49888" y="11870944"/>
                  <a:ext cx="7414756" cy="461665"/>
                </a:xfrm>
                <a:prstGeom prst="rect">
                  <a:avLst/>
                </a:prstGeom>
                <a:noFill/>
              </p:spPr>
              <p:txBody>
                <a:bodyPr wrap="square">
                  <a:spAutoFit/>
                </a:bodyPr>
                <a:lstStyle/>
                <a:p>
                  <a:r>
                    <a:rPr lang="pt-BR" sz="2400" b="1" dirty="0">
                      <a:solidFill>
                        <a:srgbClr val="009881"/>
                      </a:solidFill>
                      <a:cs typeface="Calibri" panose="020F0502020204030204" pitchFamily="34" charset="0"/>
                    </a:rPr>
                    <a:t>N</a:t>
                  </a:r>
                  <a:r>
                    <a:rPr lang="pt-BR" sz="2400" b="1" baseline="-25000" dirty="0">
                      <a:solidFill>
                        <a:srgbClr val="009881"/>
                      </a:solidFill>
                      <a:cs typeface="Calibri" panose="020F0502020204030204" pitchFamily="34" charset="0"/>
                    </a:rPr>
                    <a:t>2</a:t>
                  </a:r>
                  <a:r>
                    <a:rPr lang="pt-BR" sz="2400" b="1" dirty="0">
                      <a:solidFill>
                        <a:srgbClr val="009881"/>
                      </a:solidFill>
                      <a:cs typeface="Calibri" panose="020F0502020204030204" pitchFamily="34" charset="0"/>
                    </a:rPr>
                    <a:t> + 16 ATP + 10 H+ + 8e– → 2 NH</a:t>
                  </a:r>
                  <a:r>
                    <a:rPr lang="pt-BR" sz="2400" b="1" baseline="-25000" dirty="0">
                      <a:solidFill>
                        <a:srgbClr val="009881"/>
                      </a:solidFill>
                      <a:cs typeface="Calibri" panose="020F0502020204030204" pitchFamily="34" charset="0"/>
                    </a:rPr>
                    <a:t>4</a:t>
                  </a:r>
                  <a:r>
                    <a:rPr lang="pt-BR" sz="2400" b="1" baseline="30000" dirty="0">
                      <a:solidFill>
                        <a:srgbClr val="009881"/>
                      </a:solidFill>
                      <a:cs typeface="Calibri" panose="020F0502020204030204" pitchFamily="34" charset="0"/>
                    </a:rPr>
                    <a:t>+</a:t>
                  </a:r>
                  <a:r>
                    <a:rPr lang="pt-BR" sz="2400" b="1" dirty="0">
                      <a:solidFill>
                        <a:srgbClr val="009881"/>
                      </a:solidFill>
                      <a:cs typeface="Calibri" panose="020F0502020204030204" pitchFamily="34" charset="0"/>
                    </a:rPr>
                    <a:t> + H2 + 16 ADP + 16 </a:t>
                  </a:r>
                  <a:r>
                    <a:rPr lang="pt-BR" sz="2400" b="1" dirty="0" err="1">
                      <a:solidFill>
                        <a:srgbClr val="009881"/>
                      </a:solidFill>
                      <a:cs typeface="Calibri" panose="020F0502020204030204" pitchFamily="34" charset="0"/>
                    </a:rPr>
                    <a:t>Pi</a:t>
                  </a:r>
                  <a:endParaRPr lang="es-ES" sz="2400" b="1" dirty="0">
                    <a:solidFill>
                      <a:srgbClr val="009881"/>
                    </a:solidFill>
                    <a:cs typeface="Calibri" panose="020F0502020204030204" pitchFamily="34" charset="0"/>
                  </a:endParaRPr>
                </a:p>
              </p:txBody>
            </p:sp>
          </p:grpSp>
        </p:grpSp>
      </p:grpSp>
      <p:sp>
        <p:nvSpPr>
          <p:cNvPr id="33" name="CuadroTexto 32">
            <a:extLst>
              <a:ext uri="{FF2B5EF4-FFF2-40B4-BE49-F238E27FC236}">
                <a16:creationId xmlns:a16="http://schemas.microsoft.com/office/drawing/2014/main" id="{EB237C49-9462-4AFF-B726-2DFB07BB6143}"/>
              </a:ext>
            </a:extLst>
          </p:cNvPr>
          <p:cNvSpPr txBox="1"/>
          <p:nvPr/>
        </p:nvSpPr>
        <p:spPr>
          <a:xfrm>
            <a:off x="11825492" y="9945935"/>
            <a:ext cx="2570021" cy="1200072"/>
          </a:xfrm>
          <a:prstGeom prst="rect">
            <a:avLst/>
          </a:prstGeom>
          <a:noFill/>
        </p:spPr>
        <p:txBody>
          <a:bodyPr wrap="square" rtlCol="0">
            <a:spAutoFit/>
          </a:bodyPr>
          <a:lstStyle/>
          <a:p>
            <a:pPr algn="ctr" defTabSz="1828343"/>
            <a:r>
              <a:rPr lang="es-ES" sz="3599" dirty="0">
                <a:solidFill>
                  <a:srgbClr val="2284C4"/>
                </a:solidFill>
                <a:latin typeface="Brandon Grotesque Medium" panose="020B0603020203060202" pitchFamily="34" charset="0"/>
              </a:rPr>
              <a:t>Nitrogenasa</a:t>
            </a:r>
          </a:p>
          <a:p>
            <a:pPr algn="ctr" defTabSz="1828343"/>
            <a:r>
              <a:rPr lang="es-ES" sz="3599" b="1" dirty="0">
                <a:solidFill>
                  <a:srgbClr val="2284C4"/>
                </a:solidFill>
                <a:latin typeface="Brandon Grotesque Medium" panose="020B0603020203060202" pitchFamily="34" charset="0"/>
              </a:rPr>
              <a:t>I</a:t>
            </a:r>
          </a:p>
        </p:txBody>
      </p:sp>
      <p:sp>
        <p:nvSpPr>
          <p:cNvPr id="43" name="CuadroTexto 42">
            <a:extLst>
              <a:ext uri="{FF2B5EF4-FFF2-40B4-BE49-F238E27FC236}">
                <a16:creationId xmlns:a16="http://schemas.microsoft.com/office/drawing/2014/main" id="{A3F735F3-CFD1-4239-81DD-010674A8297E}"/>
              </a:ext>
            </a:extLst>
          </p:cNvPr>
          <p:cNvSpPr txBox="1"/>
          <p:nvPr/>
        </p:nvSpPr>
        <p:spPr>
          <a:xfrm>
            <a:off x="14760826" y="9945933"/>
            <a:ext cx="2570021" cy="1200072"/>
          </a:xfrm>
          <a:prstGeom prst="rect">
            <a:avLst/>
          </a:prstGeom>
          <a:noFill/>
        </p:spPr>
        <p:txBody>
          <a:bodyPr wrap="square" rtlCol="0">
            <a:spAutoFit/>
          </a:bodyPr>
          <a:lstStyle/>
          <a:p>
            <a:pPr algn="ctr" defTabSz="1828343"/>
            <a:r>
              <a:rPr lang="es-ES" sz="3599" dirty="0">
                <a:solidFill>
                  <a:srgbClr val="2284C4"/>
                </a:solidFill>
                <a:latin typeface="Brandon Grotesque Medium" panose="020B0603020203060202" pitchFamily="34" charset="0"/>
              </a:rPr>
              <a:t>Nitrogenasa</a:t>
            </a:r>
          </a:p>
          <a:p>
            <a:pPr algn="ctr" defTabSz="1828343"/>
            <a:r>
              <a:rPr lang="es-ES" sz="3599" b="1" dirty="0">
                <a:solidFill>
                  <a:srgbClr val="2284C4"/>
                </a:solidFill>
                <a:latin typeface="Brandon Grotesque Medium" panose="020B0603020203060202" pitchFamily="34" charset="0"/>
              </a:rPr>
              <a:t>II</a:t>
            </a:r>
          </a:p>
        </p:txBody>
      </p:sp>
      <p:grpSp>
        <p:nvGrpSpPr>
          <p:cNvPr id="10" name="Grupo 9">
            <a:extLst>
              <a:ext uri="{FF2B5EF4-FFF2-40B4-BE49-F238E27FC236}">
                <a16:creationId xmlns:a16="http://schemas.microsoft.com/office/drawing/2014/main" id="{4478F7BF-95E1-4FE8-8770-DD92D1262312}"/>
              </a:ext>
            </a:extLst>
          </p:cNvPr>
          <p:cNvGrpSpPr/>
          <p:nvPr/>
        </p:nvGrpSpPr>
        <p:grpSpPr>
          <a:xfrm>
            <a:off x="14575319" y="9127279"/>
            <a:ext cx="2943873" cy="2929637"/>
            <a:chOff x="7289558" y="4563935"/>
            <a:chExt cx="1472320" cy="1465200"/>
          </a:xfrm>
        </p:grpSpPr>
        <p:sp>
          <p:nvSpPr>
            <p:cNvPr id="31" name="Elipse 30">
              <a:extLst>
                <a:ext uri="{FF2B5EF4-FFF2-40B4-BE49-F238E27FC236}">
                  <a16:creationId xmlns:a16="http://schemas.microsoft.com/office/drawing/2014/main" id="{1DA999C3-4D5B-41C1-B8EF-55DB3629275D}"/>
                </a:ext>
              </a:extLst>
            </p:cNvPr>
            <p:cNvSpPr/>
            <p:nvPr/>
          </p:nvSpPr>
          <p:spPr>
            <a:xfrm>
              <a:off x="7289558" y="4563935"/>
              <a:ext cx="1465200" cy="1465200"/>
            </a:xfrm>
            <a:prstGeom prst="ellipse">
              <a:avLst/>
            </a:prstGeom>
            <a:noFill/>
            <a:ln w="19050">
              <a:solidFill>
                <a:srgbClr val="2284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57" name="Triángulo isósceles 56">
              <a:extLst>
                <a:ext uri="{FF2B5EF4-FFF2-40B4-BE49-F238E27FC236}">
                  <a16:creationId xmlns:a16="http://schemas.microsoft.com/office/drawing/2014/main" id="{ED161556-65FA-4CDD-BCD0-62406E7D285D}"/>
                </a:ext>
              </a:extLst>
            </p:cNvPr>
            <p:cNvSpPr/>
            <p:nvPr/>
          </p:nvSpPr>
          <p:spPr>
            <a:xfrm rot="8639933">
              <a:off x="7322431" y="5616809"/>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59" name="Triángulo isósceles 58">
              <a:extLst>
                <a:ext uri="{FF2B5EF4-FFF2-40B4-BE49-F238E27FC236}">
                  <a16:creationId xmlns:a16="http://schemas.microsoft.com/office/drawing/2014/main" id="{0F2B6937-8E41-4980-8387-02CB6F3FBBAA}"/>
                </a:ext>
              </a:extLst>
            </p:cNvPr>
            <p:cNvSpPr/>
            <p:nvPr/>
          </p:nvSpPr>
          <p:spPr>
            <a:xfrm rot="12637099">
              <a:off x="7350532" y="4824408"/>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60" name="Triángulo isósceles 59">
              <a:extLst>
                <a:ext uri="{FF2B5EF4-FFF2-40B4-BE49-F238E27FC236}">
                  <a16:creationId xmlns:a16="http://schemas.microsoft.com/office/drawing/2014/main" id="{16484B1B-920B-4841-A72B-8E44EA7B04BE}"/>
                </a:ext>
              </a:extLst>
            </p:cNvPr>
            <p:cNvSpPr/>
            <p:nvPr/>
          </p:nvSpPr>
          <p:spPr>
            <a:xfrm rot="1483330">
              <a:off x="8624239" y="5521414"/>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61" name="Triángulo isósceles 60">
              <a:extLst>
                <a:ext uri="{FF2B5EF4-FFF2-40B4-BE49-F238E27FC236}">
                  <a16:creationId xmlns:a16="http://schemas.microsoft.com/office/drawing/2014/main" id="{4E826B8D-1FAE-40CB-B3F6-C1A1AB9C9FBE}"/>
                </a:ext>
              </a:extLst>
            </p:cNvPr>
            <p:cNvSpPr/>
            <p:nvPr/>
          </p:nvSpPr>
          <p:spPr>
            <a:xfrm rot="19615453">
              <a:off x="8572468" y="4849709"/>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grpSp>
        <p:nvGrpSpPr>
          <p:cNvPr id="7" name="Grupo 6">
            <a:extLst>
              <a:ext uri="{FF2B5EF4-FFF2-40B4-BE49-F238E27FC236}">
                <a16:creationId xmlns:a16="http://schemas.microsoft.com/office/drawing/2014/main" id="{9F5E9909-D695-4C3D-AAD7-BF34C6DC1BD9}"/>
              </a:ext>
            </a:extLst>
          </p:cNvPr>
          <p:cNvGrpSpPr/>
          <p:nvPr/>
        </p:nvGrpSpPr>
        <p:grpSpPr>
          <a:xfrm>
            <a:off x="11629781" y="9127279"/>
            <a:ext cx="2945539" cy="2929637"/>
            <a:chOff x="5816405" y="4563935"/>
            <a:chExt cx="1473153" cy="1465200"/>
          </a:xfrm>
        </p:grpSpPr>
        <p:sp>
          <p:nvSpPr>
            <p:cNvPr id="2" name="Elipse 1">
              <a:extLst>
                <a:ext uri="{FF2B5EF4-FFF2-40B4-BE49-F238E27FC236}">
                  <a16:creationId xmlns:a16="http://schemas.microsoft.com/office/drawing/2014/main" id="{C25E6BBF-BAF2-4303-9DE4-7BD6244EDF5A}"/>
                </a:ext>
              </a:extLst>
            </p:cNvPr>
            <p:cNvSpPr/>
            <p:nvPr/>
          </p:nvSpPr>
          <p:spPr>
            <a:xfrm>
              <a:off x="5824358" y="4563935"/>
              <a:ext cx="1465200" cy="1465200"/>
            </a:xfrm>
            <a:prstGeom prst="ellipse">
              <a:avLst/>
            </a:prstGeom>
            <a:noFill/>
            <a:ln w="19050">
              <a:solidFill>
                <a:srgbClr val="2284C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19" name="Triángulo isósceles 18">
              <a:extLst>
                <a:ext uri="{FF2B5EF4-FFF2-40B4-BE49-F238E27FC236}">
                  <a16:creationId xmlns:a16="http://schemas.microsoft.com/office/drawing/2014/main" id="{0A459EEB-B4F6-47EB-B6C8-150BB262E03C}"/>
                </a:ext>
              </a:extLst>
            </p:cNvPr>
            <p:cNvSpPr/>
            <p:nvPr/>
          </p:nvSpPr>
          <p:spPr>
            <a:xfrm rot="20145914">
              <a:off x="5816405" y="5520128"/>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58" name="Triángulo isósceles 57">
              <a:extLst>
                <a:ext uri="{FF2B5EF4-FFF2-40B4-BE49-F238E27FC236}">
                  <a16:creationId xmlns:a16="http://schemas.microsoft.com/office/drawing/2014/main" id="{8265A773-8618-4867-B57F-D16C73AA36AD}"/>
                </a:ext>
              </a:extLst>
            </p:cNvPr>
            <p:cNvSpPr/>
            <p:nvPr/>
          </p:nvSpPr>
          <p:spPr>
            <a:xfrm rot="2140100">
              <a:off x="5870769" y="4849710"/>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62" name="Triángulo isósceles 61">
              <a:extLst>
                <a:ext uri="{FF2B5EF4-FFF2-40B4-BE49-F238E27FC236}">
                  <a16:creationId xmlns:a16="http://schemas.microsoft.com/office/drawing/2014/main" id="{746EBDF0-A1C6-4F88-BA23-437F539F6C7F}"/>
                </a:ext>
              </a:extLst>
            </p:cNvPr>
            <p:cNvSpPr/>
            <p:nvPr/>
          </p:nvSpPr>
          <p:spPr>
            <a:xfrm rot="12338503">
              <a:off x="7115511" y="5616894"/>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63" name="Triángulo isósceles 62">
              <a:extLst>
                <a:ext uri="{FF2B5EF4-FFF2-40B4-BE49-F238E27FC236}">
                  <a16:creationId xmlns:a16="http://schemas.microsoft.com/office/drawing/2014/main" id="{465FCA17-382F-4A8A-AFFD-D52560988993}"/>
                </a:ext>
              </a:extLst>
            </p:cNvPr>
            <p:cNvSpPr/>
            <p:nvPr/>
          </p:nvSpPr>
          <p:spPr>
            <a:xfrm rot="8428877">
              <a:off x="7092360" y="4831194"/>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sp>
        <p:nvSpPr>
          <p:cNvPr id="64" name="Elipse 63">
            <a:extLst>
              <a:ext uri="{FF2B5EF4-FFF2-40B4-BE49-F238E27FC236}">
                <a16:creationId xmlns:a16="http://schemas.microsoft.com/office/drawing/2014/main" id="{C9D6AAB4-FFD3-42B1-9F1E-FDDE87C761AF}"/>
              </a:ext>
            </a:extLst>
          </p:cNvPr>
          <p:cNvSpPr/>
          <p:nvPr/>
        </p:nvSpPr>
        <p:spPr>
          <a:xfrm>
            <a:off x="14320451" y="10325956"/>
            <a:ext cx="509737" cy="509737"/>
          </a:xfrm>
          <a:prstGeom prst="ellips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r>
              <a:rPr lang="es-ES" sz="2399">
                <a:solidFill>
                  <a:prstClr val="white"/>
                </a:solidFill>
                <a:latin typeface="Brandon Grotesque Medium" panose="020B0603020203060202" pitchFamily="34" charset="0"/>
              </a:rPr>
              <a:t>3</a:t>
            </a:r>
          </a:p>
        </p:txBody>
      </p:sp>
      <p:sp>
        <p:nvSpPr>
          <p:cNvPr id="67" name="CuadroTexto 66">
            <a:extLst>
              <a:ext uri="{FF2B5EF4-FFF2-40B4-BE49-F238E27FC236}">
                <a16:creationId xmlns:a16="http://schemas.microsoft.com/office/drawing/2014/main" id="{13A673A5-BC9C-4E67-AD8F-555F527E3438}"/>
              </a:ext>
            </a:extLst>
          </p:cNvPr>
          <p:cNvSpPr txBox="1"/>
          <p:nvPr/>
        </p:nvSpPr>
        <p:spPr>
          <a:xfrm>
            <a:off x="19077342" y="8743922"/>
            <a:ext cx="2346391" cy="584647"/>
          </a:xfrm>
          <a:prstGeom prst="rect">
            <a:avLst/>
          </a:prstGeom>
          <a:noFill/>
        </p:spPr>
        <p:txBody>
          <a:bodyPr wrap="square" rtlCol="0">
            <a:spAutoFit/>
          </a:bodyPr>
          <a:lstStyle/>
          <a:p>
            <a:pPr defTabSz="1828343"/>
            <a:r>
              <a:rPr lang="es-ES" sz="2399">
                <a:solidFill>
                  <a:srgbClr val="2284C4"/>
                </a:solidFill>
                <a:latin typeface="Brandon Grotesque Medium" panose="020B0603020203060202" pitchFamily="34" charset="0"/>
              </a:rPr>
              <a:t>NH</a:t>
            </a:r>
            <a:r>
              <a:rPr lang="es-ES" sz="2399" baseline="-25000">
                <a:solidFill>
                  <a:srgbClr val="2284C4"/>
                </a:solidFill>
                <a:latin typeface="Brandon Grotesque Medium" panose="020B0603020203060202" pitchFamily="34" charset="0"/>
              </a:rPr>
              <a:t>4</a:t>
            </a:r>
            <a:r>
              <a:rPr lang="es-ES" sz="3199" baseline="30000">
                <a:solidFill>
                  <a:srgbClr val="2284C4"/>
                </a:solidFill>
                <a:latin typeface="Brandon Grotesque Medium" panose="020B0603020203060202" pitchFamily="34" charset="0"/>
              </a:rPr>
              <a:t>+</a:t>
            </a:r>
            <a:r>
              <a:rPr lang="es-ES" sz="3199">
                <a:solidFill>
                  <a:srgbClr val="2284C4"/>
                </a:solidFill>
                <a:latin typeface="Brandon Grotesque Medium" panose="020B0603020203060202" pitchFamily="34" charset="0"/>
              </a:rPr>
              <a:t> + </a:t>
            </a:r>
            <a:r>
              <a:rPr lang="es-ES" sz="2399">
                <a:solidFill>
                  <a:srgbClr val="2284C4"/>
                </a:solidFill>
                <a:latin typeface="Brandon Grotesque Medium" panose="020B0603020203060202" pitchFamily="34" charset="0"/>
              </a:rPr>
              <a:t>H</a:t>
            </a:r>
            <a:r>
              <a:rPr lang="es-ES" sz="2399" baseline="-25000">
                <a:solidFill>
                  <a:srgbClr val="2284C4"/>
                </a:solidFill>
                <a:latin typeface="Brandon Grotesque Medium" panose="020B0603020203060202" pitchFamily="34" charset="0"/>
              </a:rPr>
              <a:t>2</a:t>
            </a:r>
            <a:endParaRPr lang="es-ES" sz="2399">
              <a:solidFill>
                <a:srgbClr val="2284C4"/>
              </a:solidFill>
              <a:latin typeface="Brandon Grotesque Medium" panose="020B0603020203060202" pitchFamily="34" charset="0"/>
            </a:endParaRPr>
          </a:p>
        </p:txBody>
      </p:sp>
      <p:sp>
        <p:nvSpPr>
          <p:cNvPr id="68" name="CuadroTexto 67">
            <a:extLst>
              <a:ext uri="{FF2B5EF4-FFF2-40B4-BE49-F238E27FC236}">
                <a16:creationId xmlns:a16="http://schemas.microsoft.com/office/drawing/2014/main" id="{69ECA42B-734A-49CD-904A-A4BE7226A4A5}"/>
              </a:ext>
            </a:extLst>
          </p:cNvPr>
          <p:cNvSpPr txBox="1"/>
          <p:nvPr/>
        </p:nvSpPr>
        <p:spPr>
          <a:xfrm>
            <a:off x="19077342" y="11680035"/>
            <a:ext cx="2346391" cy="584647"/>
          </a:xfrm>
          <a:prstGeom prst="rect">
            <a:avLst/>
          </a:prstGeom>
          <a:noFill/>
        </p:spPr>
        <p:txBody>
          <a:bodyPr wrap="square" rtlCol="0">
            <a:spAutoFit/>
          </a:bodyPr>
          <a:lstStyle/>
          <a:p>
            <a:pPr defTabSz="1828343"/>
            <a:r>
              <a:rPr lang="es-ES" sz="2399">
                <a:solidFill>
                  <a:srgbClr val="2284C4"/>
                </a:solidFill>
                <a:latin typeface="Brandon Grotesque Medium" panose="020B0603020203060202" pitchFamily="34" charset="0"/>
              </a:rPr>
              <a:t>N</a:t>
            </a:r>
            <a:r>
              <a:rPr lang="es-ES" sz="2399" baseline="-25000">
                <a:solidFill>
                  <a:srgbClr val="2284C4"/>
                </a:solidFill>
                <a:latin typeface="Brandon Grotesque Medium" panose="020B0603020203060202" pitchFamily="34" charset="0"/>
              </a:rPr>
              <a:t>2</a:t>
            </a:r>
            <a:r>
              <a:rPr lang="es-ES" sz="3199">
                <a:solidFill>
                  <a:srgbClr val="2284C4"/>
                </a:solidFill>
                <a:latin typeface="Brandon Grotesque Medium" panose="020B0603020203060202" pitchFamily="34" charset="0"/>
              </a:rPr>
              <a:t> + </a:t>
            </a:r>
            <a:r>
              <a:rPr lang="es-ES" sz="2399">
                <a:solidFill>
                  <a:srgbClr val="2284C4"/>
                </a:solidFill>
                <a:latin typeface="Brandon Grotesque Medium" panose="020B0603020203060202" pitchFamily="34" charset="0"/>
              </a:rPr>
              <a:t>8H</a:t>
            </a:r>
            <a:r>
              <a:rPr lang="es-ES" sz="3199" baseline="30000">
                <a:solidFill>
                  <a:srgbClr val="2284C4"/>
                </a:solidFill>
                <a:latin typeface="Brandon Grotesque Medium" panose="020B0603020203060202" pitchFamily="34" charset="0"/>
              </a:rPr>
              <a:t> +</a:t>
            </a:r>
            <a:endParaRPr lang="es-ES" sz="2399">
              <a:solidFill>
                <a:srgbClr val="2284C4"/>
              </a:solidFill>
              <a:latin typeface="Brandon Grotesque Medium" panose="020B0603020203060202" pitchFamily="34" charset="0"/>
            </a:endParaRPr>
          </a:p>
        </p:txBody>
      </p:sp>
      <p:sp>
        <p:nvSpPr>
          <p:cNvPr id="69" name="CuadroTexto 68">
            <a:extLst>
              <a:ext uri="{FF2B5EF4-FFF2-40B4-BE49-F238E27FC236}">
                <a16:creationId xmlns:a16="http://schemas.microsoft.com/office/drawing/2014/main" id="{C20371AD-17A5-4376-8AA5-E995119B54CD}"/>
              </a:ext>
            </a:extLst>
          </p:cNvPr>
          <p:cNvSpPr txBox="1"/>
          <p:nvPr/>
        </p:nvSpPr>
        <p:spPr>
          <a:xfrm>
            <a:off x="17473432" y="9001379"/>
            <a:ext cx="925895" cy="830868"/>
          </a:xfrm>
          <a:prstGeom prst="rect">
            <a:avLst/>
          </a:prstGeom>
          <a:noFill/>
        </p:spPr>
        <p:txBody>
          <a:bodyPr wrap="square" rtlCol="0">
            <a:spAutoFit/>
          </a:bodyPr>
          <a:lstStyle/>
          <a:p>
            <a:pPr defTabSz="1828343"/>
            <a:r>
              <a:rPr lang="es-ES" sz="3599" baseline="30000">
                <a:solidFill>
                  <a:srgbClr val="2284C4"/>
                </a:solidFill>
                <a:latin typeface="Brandon Grotesque Medium" panose="020B0603020203060202" pitchFamily="34" charset="0"/>
              </a:rPr>
              <a:t>e</a:t>
            </a:r>
            <a:r>
              <a:rPr lang="es-ES" sz="4799" baseline="30000">
                <a:solidFill>
                  <a:srgbClr val="2284C4"/>
                </a:solidFill>
                <a:latin typeface="Brandon Grotesque Medium" panose="020B0603020203060202" pitchFamily="34" charset="0"/>
              </a:rPr>
              <a:t>-</a:t>
            </a:r>
            <a:endParaRPr lang="es-ES" sz="3599">
              <a:solidFill>
                <a:srgbClr val="2284C4"/>
              </a:solidFill>
              <a:latin typeface="Brandon Grotesque Medium" panose="020B0603020203060202" pitchFamily="34" charset="0"/>
            </a:endParaRPr>
          </a:p>
        </p:txBody>
      </p:sp>
      <p:grpSp>
        <p:nvGrpSpPr>
          <p:cNvPr id="11" name="Grupo 10">
            <a:extLst>
              <a:ext uri="{FF2B5EF4-FFF2-40B4-BE49-F238E27FC236}">
                <a16:creationId xmlns:a16="http://schemas.microsoft.com/office/drawing/2014/main" id="{63FFEF89-A16F-4DB7-AC32-C2A2CA608DED}"/>
              </a:ext>
            </a:extLst>
          </p:cNvPr>
          <p:cNvGrpSpPr/>
          <p:nvPr/>
        </p:nvGrpSpPr>
        <p:grpSpPr>
          <a:xfrm>
            <a:off x="17506666" y="9116004"/>
            <a:ext cx="2943241" cy="2929637"/>
            <a:chOff x="8755613" y="4558296"/>
            <a:chExt cx="1472004" cy="1465200"/>
          </a:xfrm>
        </p:grpSpPr>
        <p:sp>
          <p:nvSpPr>
            <p:cNvPr id="65" name="Elipse 64">
              <a:extLst>
                <a:ext uri="{FF2B5EF4-FFF2-40B4-BE49-F238E27FC236}">
                  <a16:creationId xmlns:a16="http://schemas.microsoft.com/office/drawing/2014/main" id="{E477E8EB-3AFF-4FE6-AD43-3E326E274326}"/>
                </a:ext>
              </a:extLst>
            </p:cNvPr>
            <p:cNvSpPr/>
            <p:nvPr/>
          </p:nvSpPr>
          <p:spPr>
            <a:xfrm>
              <a:off x="8762417" y="4558296"/>
              <a:ext cx="1465200" cy="1465200"/>
            </a:xfrm>
            <a:prstGeom prst="ellipse">
              <a:avLst/>
            </a:prstGeom>
            <a:noFill/>
            <a:ln w="19050">
              <a:gradFill flip="none" rotWithShape="1">
                <a:gsLst>
                  <a:gs pos="0">
                    <a:schemeClr val="accent1">
                      <a:lumMod val="5000"/>
                      <a:lumOff val="95000"/>
                      <a:alpha val="0"/>
                    </a:schemeClr>
                  </a:gs>
                  <a:gs pos="50000">
                    <a:schemeClr val="bg1">
                      <a:alpha val="0"/>
                    </a:schemeClr>
                  </a:gs>
                  <a:gs pos="51000">
                    <a:srgbClr val="2284C4"/>
                  </a:gs>
                  <a:gs pos="100000">
                    <a:srgbClr val="2284C4"/>
                  </a:gs>
                </a:gsLst>
                <a:lin ang="108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70" name="Triángulo isósceles 69">
              <a:extLst>
                <a:ext uri="{FF2B5EF4-FFF2-40B4-BE49-F238E27FC236}">
                  <a16:creationId xmlns:a16="http://schemas.microsoft.com/office/drawing/2014/main" id="{DB108585-0A39-49E1-BEB3-E0801D14493B}"/>
                </a:ext>
              </a:extLst>
            </p:cNvPr>
            <p:cNvSpPr/>
            <p:nvPr/>
          </p:nvSpPr>
          <p:spPr>
            <a:xfrm rot="20145914">
              <a:off x="8755613" y="5524262"/>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71" name="Triángulo isósceles 70">
              <a:extLst>
                <a:ext uri="{FF2B5EF4-FFF2-40B4-BE49-F238E27FC236}">
                  <a16:creationId xmlns:a16="http://schemas.microsoft.com/office/drawing/2014/main" id="{02FAE718-95EF-47C7-BDB5-8D8805939FA3}"/>
                </a:ext>
              </a:extLst>
            </p:cNvPr>
            <p:cNvSpPr/>
            <p:nvPr/>
          </p:nvSpPr>
          <p:spPr>
            <a:xfrm rot="2140100">
              <a:off x="8804435" y="4853844"/>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sp>
        <p:nvSpPr>
          <p:cNvPr id="78" name="CuadroTexto 77">
            <a:extLst>
              <a:ext uri="{FF2B5EF4-FFF2-40B4-BE49-F238E27FC236}">
                <a16:creationId xmlns:a16="http://schemas.microsoft.com/office/drawing/2014/main" id="{1E02562A-AC4B-4B40-95A3-5DAFFEAA9ECF}"/>
              </a:ext>
            </a:extLst>
          </p:cNvPr>
          <p:cNvSpPr txBox="1"/>
          <p:nvPr/>
        </p:nvSpPr>
        <p:spPr>
          <a:xfrm>
            <a:off x="17157223" y="11244688"/>
            <a:ext cx="925895" cy="830868"/>
          </a:xfrm>
          <a:prstGeom prst="rect">
            <a:avLst/>
          </a:prstGeom>
          <a:noFill/>
        </p:spPr>
        <p:txBody>
          <a:bodyPr wrap="square" rtlCol="0">
            <a:spAutoFit/>
          </a:bodyPr>
          <a:lstStyle/>
          <a:p>
            <a:pPr defTabSz="1828343"/>
            <a:r>
              <a:rPr lang="es-ES" sz="3599" baseline="30000">
                <a:solidFill>
                  <a:srgbClr val="2284C4"/>
                </a:solidFill>
                <a:latin typeface="Brandon Grotesque Medium" panose="020B0603020203060202" pitchFamily="34" charset="0"/>
              </a:rPr>
              <a:t>e</a:t>
            </a:r>
            <a:r>
              <a:rPr lang="es-ES" sz="4799" baseline="30000">
                <a:solidFill>
                  <a:srgbClr val="2284C4"/>
                </a:solidFill>
                <a:latin typeface="Brandon Grotesque Medium" panose="020B0603020203060202" pitchFamily="34" charset="0"/>
              </a:rPr>
              <a:t>-</a:t>
            </a:r>
            <a:endParaRPr lang="es-ES" sz="3599">
              <a:solidFill>
                <a:srgbClr val="2284C4"/>
              </a:solidFill>
              <a:latin typeface="Brandon Grotesque Medium" panose="020B0603020203060202" pitchFamily="34" charset="0"/>
            </a:endParaRPr>
          </a:p>
        </p:txBody>
      </p:sp>
      <p:sp>
        <p:nvSpPr>
          <p:cNvPr id="79" name="CuadroTexto 78">
            <a:extLst>
              <a:ext uri="{FF2B5EF4-FFF2-40B4-BE49-F238E27FC236}">
                <a16:creationId xmlns:a16="http://schemas.microsoft.com/office/drawing/2014/main" id="{88661F64-F2C7-4AD1-82FB-C732009A0431}"/>
              </a:ext>
            </a:extLst>
          </p:cNvPr>
          <p:cNvSpPr txBox="1"/>
          <p:nvPr/>
        </p:nvSpPr>
        <p:spPr>
          <a:xfrm>
            <a:off x="14569889" y="11434347"/>
            <a:ext cx="925895" cy="830868"/>
          </a:xfrm>
          <a:prstGeom prst="rect">
            <a:avLst/>
          </a:prstGeom>
          <a:noFill/>
        </p:spPr>
        <p:txBody>
          <a:bodyPr wrap="square" rtlCol="0">
            <a:spAutoFit/>
          </a:bodyPr>
          <a:lstStyle/>
          <a:p>
            <a:pPr defTabSz="1828343"/>
            <a:r>
              <a:rPr lang="es-ES" sz="3599" baseline="30000">
                <a:solidFill>
                  <a:srgbClr val="2284C4"/>
                </a:solidFill>
                <a:latin typeface="Brandon Grotesque Medium" panose="020B0603020203060202" pitchFamily="34" charset="0"/>
              </a:rPr>
              <a:t>e</a:t>
            </a:r>
            <a:r>
              <a:rPr lang="es-ES" sz="4799" baseline="30000">
                <a:solidFill>
                  <a:srgbClr val="2284C4"/>
                </a:solidFill>
                <a:latin typeface="Brandon Grotesque Medium" panose="020B0603020203060202" pitchFamily="34" charset="0"/>
              </a:rPr>
              <a:t>-</a:t>
            </a:r>
            <a:endParaRPr lang="es-ES" sz="3599">
              <a:solidFill>
                <a:srgbClr val="2284C4"/>
              </a:solidFill>
              <a:latin typeface="Brandon Grotesque Medium" panose="020B0603020203060202" pitchFamily="34" charset="0"/>
            </a:endParaRPr>
          </a:p>
        </p:txBody>
      </p:sp>
      <p:grpSp>
        <p:nvGrpSpPr>
          <p:cNvPr id="4" name="Grupo 3">
            <a:extLst>
              <a:ext uri="{FF2B5EF4-FFF2-40B4-BE49-F238E27FC236}">
                <a16:creationId xmlns:a16="http://schemas.microsoft.com/office/drawing/2014/main" id="{A8491162-B72F-419D-A64D-36A56CA9E16D}"/>
              </a:ext>
            </a:extLst>
          </p:cNvPr>
          <p:cNvGrpSpPr/>
          <p:nvPr/>
        </p:nvGrpSpPr>
        <p:grpSpPr>
          <a:xfrm>
            <a:off x="8685414" y="9158197"/>
            <a:ext cx="2954390" cy="2929637"/>
            <a:chOff x="4343838" y="4579398"/>
            <a:chExt cx="1477580" cy="1465200"/>
          </a:xfrm>
        </p:grpSpPr>
        <p:sp>
          <p:nvSpPr>
            <p:cNvPr id="66" name="Elipse 65">
              <a:extLst>
                <a:ext uri="{FF2B5EF4-FFF2-40B4-BE49-F238E27FC236}">
                  <a16:creationId xmlns:a16="http://schemas.microsoft.com/office/drawing/2014/main" id="{584A0571-7CBB-4107-890C-715B2F792C48}"/>
                </a:ext>
              </a:extLst>
            </p:cNvPr>
            <p:cNvSpPr/>
            <p:nvPr/>
          </p:nvSpPr>
          <p:spPr>
            <a:xfrm rot="10800000">
              <a:off x="4343838" y="4579398"/>
              <a:ext cx="1465200" cy="1465200"/>
            </a:xfrm>
            <a:prstGeom prst="ellipse">
              <a:avLst/>
            </a:prstGeom>
            <a:noFill/>
            <a:ln w="19050">
              <a:gradFill flip="none" rotWithShape="1">
                <a:gsLst>
                  <a:gs pos="0">
                    <a:schemeClr val="accent1">
                      <a:lumMod val="5000"/>
                      <a:lumOff val="95000"/>
                      <a:alpha val="0"/>
                    </a:schemeClr>
                  </a:gs>
                  <a:gs pos="50000">
                    <a:schemeClr val="bg1">
                      <a:alpha val="0"/>
                    </a:schemeClr>
                  </a:gs>
                  <a:gs pos="51000">
                    <a:srgbClr val="2284C4"/>
                  </a:gs>
                  <a:gs pos="100000">
                    <a:srgbClr val="2284C4"/>
                  </a:gs>
                </a:gsLst>
                <a:lin ang="10800000" scaled="1"/>
                <a:tileRect/>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80" name="Triángulo isósceles 79">
              <a:extLst>
                <a:ext uri="{FF2B5EF4-FFF2-40B4-BE49-F238E27FC236}">
                  <a16:creationId xmlns:a16="http://schemas.microsoft.com/office/drawing/2014/main" id="{29500F80-08C8-47CC-BBB4-0B93F7862E55}"/>
                </a:ext>
              </a:extLst>
            </p:cNvPr>
            <p:cNvSpPr/>
            <p:nvPr/>
          </p:nvSpPr>
          <p:spPr>
            <a:xfrm rot="1483330">
              <a:off x="5683779" y="5519805"/>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sp>
          <p:nvSpPr>
            <p:cNvPr id="81" name="Triángulo isósceles 80">
              <a:extLst>
                <a:ext uri="{FF2B5EF4-FFF2-40B4-BE49-F238E27FC236}">
                  <a16:creationId xmlns:a16="http://schemas.microsoft.com/office/drawing/2014/main" id="{A4A46BB5-3A89-4ABF-AF09-71D329AC571B}"/>
                </a:ext>
              </a:extLst>
            </p:cNvPr>
            <p:cNvSpPr/>
            <p:nvPr/>
          </p:nvSpPr>
          <p:spPr>
            <a:xfrm rot="19615453">
              <a:off x="5615382" y="4848100"/>
              <a:ext cx="137639" cy="118655"/>
            </a:xfrm>
            <a:prstGeom prst="triangl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3599">
                <a:solidFill>
                  <a:prstClr val="white"/>
                </a:solidFill>
                <a:latin typeface="Calibri" panose="020F0502020204030204"/>
              </a:endParaRPr>
            </a:p>
          </p:txBody>
        </p:sp>
      </p:grpSp>
      <p:sp>
        <p:nvSpPr>
          <p:cNvPr id="82" name="CuadroTexto 81">
            <a:extLst>
              <a:ext uri="{FF2B5EF4-FFF2-40B4-BE49-F238E27FC236}">
                <a16:creationId xmlns:a16="http://schemas.microsoft.com/office/drawing/2014/main" id="{6A702BD1-FA1F-4150-AC55-94DCC2CA7DDE}"/>
              </a:ext>
            </a:extLst>
          </p:cNvPr>
          <p:cNvSpPr txBox="1"/>
          <p:nvPr/>
        </p:nvSpPr>
        <p:spPr>
          <a:xfrm>
            <a:off x="14384441" y="8834420"/>
            <a:ext cx="925895" cy="830868"/>
          </a:xfrm>
          <a:prstGeom prst="rect">
            <a:avLst/>
          </a:prstGeom>
          <a:noFill/>
        </p:spPr>
        <p:txBody>
          <a:bodyPr wrap="square" rtlCol="0">
            <a:spAutoFit/>
          </a:bodyPr>
          <a:lstStyle/>
          <a:p>
            <a:pPr defTabSz="1828343"/>
            <a:r>
              <a:rPr lang="es-ES" sz="3599" baseline="30000">
                <a:solidFill>
                  <a:srgbClr val="2284C4"/>
                </a:solidFill>
                <a:latin typeface="Brandon Grotesque Medium" panose="020B0603020203060202" pitchFamily="34" charset="0"/>
              </a:rPr>
              <a:t>e</a:t>
            </a:r>
            <a:r>
              <a:rPr lang="es-ES" sz="4799" baseline="30000">
                <a:solidFill>
                  <a:srgbClr val="2284C4"/>
                </a:solidFill>
                <a:latin typeface="Brandon Grotesque Medium" panose="020B0603020203060202" pitchFamily="34" charset="0"/>
              </a:rPr>
              <a:t>-</a:t>
            </a:r>
            <a:endParaRPr lang="es-ES" sz="3599">
              <a:solidFill>
                <a:srgbClr val="2284C4"/>
              </a:solidFill>
              <a:latin typeface="Brandon Grotesque Medium" panose="020B0603020203060202" pitchFamily="34" charset="0"/>
            </a:endParaRPr>
          </a:p>
        </p:txBody>
      </p:sp>
      <p:sp>
        <p:nvSpPr>
          <p:cNvPr id="83" name="CuadroTexto 82">
            <a:extLst>
              <a:ext uri="{FF2B5EF4-FFF2-40B4-BE49-F238E27FC236}">
                <a16:creationId xmlns:a16="http://schemas.microsoft.com/office/drawing/2014/main" id="{6B1EE33A-D293-408E-A8F8-4C157F8588CC}"/>
              </a:ext>
            </a:extLst>
          </p:cNvPr>
          <p:cNvSpPr txBox="1"/>
          <p:nvPr/>
        </p:nvSpPr>
        <p:spPr>
          <a:xfrm>
            <a:off x="11347230" y="9076859"/>
            <a:ext cx="925895" cy="830868"/>
          </a:xfrm>
          <a:prstGeom prst="rect">
            <a:avLst/>
          </a:prstGeom>
          <a:noFill/>
        </p:spPr>
        <p:txBody>
          <a:bodyPr wrap="square" rtlCol="0">
            <a:spAutoFit/>
          </a:bodyPr>
          <a:lstStyle/>
          <a:p>
            <a:pPr defTabSz="1828343"/>
            <a:r>
              <a:rPr lang="es-ES" sz="3599" baseline="30000">
                <a:solidFill>
                  <a:srgbClr val="2284C4"/>
                </a:solidFill>
                <a:latin typeface="Brandon Grotesque Medium" panose="020B0603020203060202" pitchFamily="34" charset="0"/>
              </a:rPr>
              <a:t>e</a:t>
            </a:r>
            <a:r>
              <a:rPr lang="es-ES" sz="4799" baseline="30000">
                <a:solidFill>
                  <a:srgbClr val="2284C4"/>
                </a:solidFill>
                <a:latin typeface="Brandon Grotesque Medium" panose="020B0603020203060202" pitchFamily="34" charset="0"/>
              </a:rPr>
              <a:t>-</a:t>
            </a:r>
            <a:endParaRPr lang="es-ES" sz="3599">
              <a:solidFill>
                <a:srgbClr val="2284C4"/>
              </a:solidFill>
              <a:latin typeface="Brandon Grotesque Medium" panose="020B0603020203060202" pitchFamily="34" charset="0"/>
            </a:endParaRPr>
          </a:p>
        </p:txBody>
      </p:sp>
      <p:sp>
        <p:nvSpPr>
          <p:cNvPr id="84" name="CuadroTexto 83">
            <a:extLst>
              <a:ext uri="{FF2B5EF4-FFF2-40B4-BE49-F238E27FC236}">
                <a16:creationId xmlns:a16="http://schemas.microsoft.com/office/drawing/2014/main" id="{073794DA-F1C9-444C-BD2E-3C12E1D9A125}"/>
              </a:ext>
            </a:extLst>
          </p:cNvPr>
          <p:cNvSpPr txBox="1"/>
          <p:nvPr/>
        </p:nvSpPr>
        <p:spPr>
          <a:xfrm>
            <a:off x="10586636" y="11056217"/>
            <a:ext cx="925895" cy="830868"/>
          </a:xfrm>
          <a:prstGeom prst="rect">
            <a:avLst/>
          </a:prstGeom>
          <a:noFill/>
        </p:spPr>
        <p:txBody>
          <a:bodyPr wrap="square" rtlCol="0">
            <a:spAutoFit/>
          </a:bodyPr>
          <a:lstStyle/>
          <a:p>
            <a:pPr defTabSz="1828343"/>
            <a:r>
              <a:rPr lang="es-ES" sz="3599" baseline="30000">
                <a:solidFill>
                  <a:srgbClr val="2284C4"/>
                </a:solidFill>
                <a:latin typeface="Brandon Grotesque Medium" panose="020B0603020203060202" pitchFamily="34" charset="0"/>
              </a:rPr>
              <a:t>e</a:t>
            </a:r>
            <a:r>
              <a:rPr lang="es-ES" sz="4799" baseline="30000">
                <a:solidFill>
                  <a:srgbClr val="2284C4"/>
                </a:solidFill>
                <a:latin typeface="Brandon Grotesque Medium" panose="020B0603020203060202" pitchFamily="34" charset="0"/>
              </a:rPr>
              <a:t>-</a:t>
            </a:r>
            <a:endParaRPr lang="es-ES" sz="3599">
              <a:solidFill>
                <a:srgbClr val="2284C4"/>
              </a:solidFill>
              <a:latin typeface="Brandon Grotesque Medium" panose="020B0603020203060202" pitchFamily="34" charset="0"/>
            </a:endParaRPr>
          </a:p>
        </p:txBody>
      </p:sp>
      <p:grpSp>
        <p:nvGrpSpPr>
          <p:cNvPr id="86" name="Grupo 85">
            <a:extLst>
              <a:ext uri="{FF2B5EF4-FFF2-40B4-BE49-F238E27FC236}">
                <a16:creationId xmlns:a16="http://schemas.microsoft.com/office/drawing/2014/main" id="{A4280E16-2E57-4C92-8E25-786839769633}"/>
              </a:ext>
            </a:extLst>
          </p:cNvPr>
          <p:cNvGrpSpPr/>
          <p:nvPr/>
        </p:nvGrpSpPr>
        <p:grpSpPr>
          <a:xfrm>
            <a:off x="8019300" y="8758512"/>
            <a:ext cx="1872611" cy="754385"/>
            <a:chOff x="4883138" y="4453224"/>
            <a:chExt cx="936550" cy="381430"/>
          </a:xfrm>
          <a:noFill/>
        </p:grpSpPr>
        <p:sp>
          <p:nvSpPr>
            <p:cNvPr id="87" name="Rectángulo: esquinas redondeadas 86">
              <a:extLst>
                <a:ext uri="{FF2B5EF4-FFF2-40B4-BE49-F238E27FC236}">
                  <a16:creationId xmlns:a16="http://schemas.microsoft.com/office/drawing/2014/main" id="{D531DB64-1EA2-4F7A-863A-894910511A02}"/>
                </a:ext>
              </a:extLst>
            </p:cNvPr>
            <p:cNvSpPr/>
            <p:nvPr/>
          </p:nvSpPr>
          <p:spPr>
            <a:xfrm flipV="1">
              <a:off x="4883138" y="4465155"/>
              <a:ext cx="936550" cy="369499"/>
            </a:xfrm>
            <a:prstGeom prst="roundRect">
              <a:avLst>
                <a:gd name="adj" fmla="val 50000"/>
              </a:avLst>
            </a:prstGeom>
            <a:grpFill/>
            <a:ln w="28575">
              <a:solidFill>
                <a:srgbClr val="2284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88" name="CuadroTexto 87">
              <a:extLst>
                <a:ext uri="{FF2B5EF4-FFF2-40B4-BE49-F238E27FC236}">
                  <a16:creationId xmlns:a16="http://schemas.microsoft.com/office/drawing/2014/main" id="{497D4E7A-A29D-4615-BB60-11B9647E67D8}"/>
                </a:ext>
              </a:extLst>
            </p:cNvPr>
            <p:cNvSpPr txBox="1"/>
            <p:nvPr/>
          </p:nvSpPr>
          <p:spPr>
            <a:xfrm>
              <a:off x="4933475" y="4453224"/>
              <a:ext cx="835874" cy="373351"/>
            </a:xfrm>
            <a:prstGeom prst="rect">
              <a:avLst/>
            </a:prstGeom>
            <a:grpFill/>
            <a:ln>
              <a:noFill/>
            </a:ln>
          </p:spPr>
          <p:txBody>
            <a:bodyPr wrap="square" rtlCol="0">
              <a:spAutoFit/>
            </a:bodyPr>
            <a:lstStyle/>
            <a:p>
              <a:pPr algn="ctr" defTabSz="1828343"/>
              <a:r>
                <a:rPr lang="es-ES" sz="2099" dirty="0">
                  <a:solidFill>
                    <a:srgbClr val="2284C4"/>
                  </a:solidFill>
                  <a:latin typeface="Brandon Grotesque Medium" panose="020B0603020203060202" pitchFamily="34" charset="0"/>
                </a:rPr>
                <a:t>Ferridoxina</a:t>
              </a:r>
            </a:p>
            <a:p>
              <a:pPr algn="ctr" defTabSz="1828343"/>
              <a:r>
                <a:rPr lang="es-ES" sz="2099" dirty="0">
                  <a:solidFill>
                    <a:srgbClr val="2284C4"/>
                  </a:solidFill>
                  <a:latin typeface="Brandon Grotesque Medium" panose="020B0603020203060202" pitchFamily="34" charset="0"/>
                </a:rPr>
                <a:t>(oxidada)</a:t>
              </a:r>
              <a:endParaRPr lang="es-ES" sz="2099" dirty="0">
                <a:solidFill>
                  <a:prstClr val="white"/>
                </a:solidFill>
                <a:latin typeface="Brandon Grotesque Medium" panose="020B0603020203060202" pitchFamily="34" charset="0"/>
              </a:endParaRPr>
            </a:p>
          </p:txBody>
        </p:sp>
      </p:grpSp>
      <p:grpSp>
        <p:nvGrpSpPr>
          <p:cNvPr id="89" name="Grupo 88">
            <a:extLst>
              <a:ext uri="{FF2B5EF4-FFF2-40B4-BE49-F238E27FC236}">
                <a16:creationId xmlns:a16="http://schemas.microsoft.com/office/drawing/2014/main" id="{450085F6-F29F-49E5-A28F-F0352518BB94}"/>
              </a:ext>
            </a:extLst>
          </p:cNvPr>
          <p:cNvGrpSpPr/>
          <p:nvPr/>
        </p:nvGrpSpPr>
        <p:grpSpPr>
          <a:xfrm>
            <a:off x="8017430" y="11752383"/>
            <a:ext cx="1872612" cy="762665"/>
            <a:chOff x="4883137" y="4453224"/>
            <a:chExt cx="936550" cy="381432"/>
          </a:xfrm>
          <a:noFill/>
        </p:grpSpPr>
        <p:sp>
          <p:nvSpPr>
            <p:cNvPr id="90" name="Rectángulo: esquinas redondeadas 89">
              <a:extLst>
                <a:ext uri="{FF2B5EF4-FFF2-40B4-BE49-F238E27FC236}">
                  <a16:creationId xmlns:a16="http://schemas.microsoft.com/office/drawing/2014/main" id="{26DE53F6-A751-422F-BF7E-E05970360918}"/>
                </a:ext>
              </a:extLst>
            </p:cNvPr>
            <p:cNvSpPr/>
            <p:nvPr/>
          </p:nvSpPr>
          <p:spPr>
            <a:xfrm flipV="1">
              <a:off x="4883137" y="4465157"/>
              <a:ext cx="936550" cy="369499"/>
            </a:xfrm>
            <a:prstGeom prst="roundRect">
              <a:avLst>
                <a:gd name="adj" fmla="val 50000"/>
              </a:avLst>
            </a:prstGeom>
            <a:grpFill/>
            <a:ln w="28575">
              <a:solidFill>
                <a:srgbClr val="2284C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91" name="CuadroTexto 90">
              <a:extLst>
                <a:ext uri="{FF2B5EF4-FFF2-40B4-BE49-F238E27FC236}">
                  <a16:creationId xmlns:a16="http://schemas.microsoft.com/office/drawing/2014/main" id="{8F477518-560D-45AE-8E48-15E31D3373A0}"/>
                </a:ext>
              </a:extLst>
            </p:cNvPr>
            <p:cNvSpPr txBox="1"/>
            <p:nvPr/>
          </p:nvSpPr>
          <p:spPr>
            <a:xfrm>
              <a:off x="4933475" y="4453224"/>
              <a:ext cx="835874" cy="369300"/>
            </a:xfrm>
            <a:prstGeom prst="rect">
              <a:avLst/>
            </a:prstGeom>
            <a:grpFill/>
            <a:ln>
              <a:noFill/>
            </a:ln>
          </p:spPr>
          <p:txBody>
            <a:bodyPr wrap="square" rtlCol="0">
              <a:spAutoFit/>
            </a:bodyPr>
            <a:lstStyle/>
            <a:p>
              <a:pPr algn="ctr" defTabSz="1828343"/>
              <a:r>
                <a:rPr lang="es-ES" sz="2099" dirty="0">
                  <a:solidFill>
                    <a:srgbClr val="2284C4"/>
                  </a:solidFill>
                  <a:latin typeface="Brandon Grotesque Medium" panose="020B0603020203060202" pitchFamily="34" charset="0"/>
                </a:rPr>
                <a:t>Ferridoxina</a:t>
              </a:r>
            </a:p>
            <a:p>
              <a:pPr algn="ctr" defTabSz="1828343"/>
              <a:r>
                <a:rPr lang="es-ES" sz="2099" dirty="0">
                  <a:solidFill>
                    <a:srgbClr val="2284C4"/>
                  </a:solidFill>
                  <a:latin typeface="Brandon Grotesque Medium" panose="020B0603020203060202" pitchFamily="34" charset="0"/>
                </a:rPr>
                <a:t>(reducida)</a:t>
              </a:r>
              <a:endParaRPr lang="es-ES" sz="2099" dirty="0">
                <a:solidFill>
                  <a:prstClr val="white"/>
                </a:solidFill>
                <a:latin typeface="Brandon Grotesque Medium" panose="020B0603020203060202" pitchFamily="34" charset="0"/>
              </a:endParaRPr>
            </a:p>
          </p:txBody>
        </p:sp>
      </p:grpSp>
      <p:sp>
        <p:nvSpPr>
          <p:cNvPr id="92" name="Elipse 91">
            <a:extLst>
              <a:ext uri="{FF2B5EF4-FFF2-40B4-BE49-F238E27FC236}">
                <a16:creationId xmlns:a16="http://schemas.microsoft.com/office/drawing/2014/main" id="{A82A93D4-763D-488E-884D-D1DE42E61CEA}"/>
              </a:ext>
            </a:extLst>
          </p:cNvPr>
          <p:cNvSpPr/>
          <p:nvPr/>
        </p:nvSpPr>
        <p:spPr>
          <a:xfrm>
            <a:off x="8698867" y="11104983"/>
            <a:ext cx="509737" cy="509737"/>
          </a:xfrm>
          <a:prstGeom prst="ellips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r>
              <a:rPr lang="es-ES" sz="2399">
                <a:solidFill>
                  <a:prstClr val="white"/>
                </a:solidFill>
                <a:latin typeface="Brandon Grotesque Medium" panose="020B0603020203060202" pitchFamily="34" charset="0"/>
              </a:rPr>
              <a:t>1</a:t>
            </a:r>
          </a:p>
        </p:txBody>
      </p:sp>
      <p:cxnSp>
        <p:nvCxnSpPr>
          <p:cNvPr id="25" name="Conector: curvado 24">
            <a:extLst>
              <a:ext uri="{FF2B5EF4-FFF2-40B4-BE49-F238E27FC236}">
                <a16:creationId xmlns:a16="http://schemas.microsoft.com/office/drawing/2014/main" id="{2F41CFC9-F16F-411F-9B6E-1A0843CE1463}"/>
              </a:ext>
            </a:extLst>
          </p:cNvPr>
          <p:cNvCxnSpPr>
            <a:cxnSpLocks/>
          </p:cNvCxnSpPr>
          <p:nvPr/>
        </p:nvCxnSpPr>
        <p:spPr>
          <a:xfrm rot="16200000" flipH="1">
            <a:off x="10766914" y="7759689"/>
            <a:ext cx="779171" cy="1720064"/>
          </a:xfrm>
          <a:prstGeom prst="curvedConnector2">
            <a:avLst/>
          </a:prstGeom>
          <a:ln w="19050">
            <a:solidFill>
              <a:srgbClr val="2284C4"/>
            </a:solidFill>
            <a:tailEnd type="triangle" w="lg" len="med"/>
          </a:ln>
        </p:spPr>
        <p:style>
          <a:lnRef idx="1">
            <a:schemeClr val="accent1"/>
          </a:lnRef>
          <a:fillRef idx="0">
            <a:schemeClr val="accent1"/>
          </a:fillRef>
          <a:effectRef idx="0">
            <a:schemeClr val="accent1"/>
          </a:effectRef>
          <a:fontRef idx="minor">
            <a:schemeClr val="tx1"/>
          </a:fontRef>
        </p:style>
      </p:cxnSp>
      <p:sp>
        <p:nvSpPr>
          <p:cNvPr id="93" name="CuadroTexto 92">
            <a:extLst>
              <a:ext uri="{FF2B5EF4-FFF2-40B4-BE49-F238E27FC236}">
                <a16:creationId xmlns:a16="http://schemas.microsoft.com/office/drawing/2014/main" id="{196EFB66-FE47-48B5-B4B8-124133B9D1BE}"/>
              </a:ext>
            </a:extLst>
          </p:cNvPr>
          <p:cNvSpPr txBox="1"/>
          <p:nvPr/>
        </p:nvSpPr>
        <p:spPr>
          <a:xfrm>
            <a:off x="9682222" y="7742100"/>
            <a:ext cx="1228488" cy="461537"/>
          </a:xfrm>
          <a:prstGeom prst="rect">
            <a:avLst/>
          </a:prstGeom>
          <a:noFill/>
        </p:spPr>
        <p:txBody>
          <a:bodyPr wrap="square" rtlCol="0">
            <a:spAutoFit/>
          </a:bodyPr>
          <a:lstStyle/>
          <a:p>
            <a:pPr algn="ctr" defTabSz="1828343"/>
            <a:r>
              <a:rPr lang="es-ES" sz="2399">
                <a:solidFill>
                  <a:srgbClr val="2284C4"/>
                </a:solidFill>
                <a:latin typeface="Brandon Grotesque Medium" panose="020B0603020203060202" pitchFamily="34" charset="0"/>
              </a:rPr>
              <a:t>2 ATP</a:t>
            </a:r>
          </a:p>
        </p:txBody>
      </p:sp>
      <p:sp>
        <p:nvSpPr>
          <p:cNvPr id="94" name="CuadroTexto 93">
            <a:extLst>
              <a:ext uri="{FF2B5EF4-FFF2-40B4-BE49-F238E27FC236}">
                <a16:creationId xmlns:a16="http://schemas.microsoft.com/office/drawing/2014/main" id="{11D33841-1BB0-465C-BC2B-2219F30CF38A}"/>
              </a:ext>
            </a:extLst>
          </p:cNvPr>
          <p:cNvSpPr txBox="1"/>
          <p:nvPr/>
        </p:nvSpPr>
        <p:spPr>
          <a:xfrm>
            <a:off x="12661616" y="12679166"/>
            <a:ext cx="1228488" cy="461537"/>
          </a:xfrm>
          <a:prstGeom prst="rect">
            <a:avLst/>
          </a:prstGeom>
          <a:noFill/>
        </p:spPr>
        <p:txBody>
          <a:bodyPr wrap="square" rtlCol="0">
            <a:spAutoFit/>
          </a:bodyPr>
          <a:lstStyle/>
          <a:p>
            <a:pPr algn="ctr" defTabSz="1828343"/>
            <a:r>
              <a:rPr lang="es-ES" sz="2399">
                <a:solidFill>
                  <a:srgbClr val="2284C4"/>
                </a:solidFill>
                <a:latin typeface="Brandon Grotesque Medium" panose="020B0603020203060202" pitchFamily="34" charset="0"/>
              </a:rPr>
              <a:t>2 ATP</a:t>
            </a:r>
          </a:p>
        </p:txBody>
      </p:sp>
      <p:sp>
        <p:nvSpPr>
          <p:cNvPr id="95" name="Elipse 94">
            <a:extLst>
              <a:ext uri="{FF2B5EF4-FFF2-40B4-BE49-F238E27FC236}">
                <a16:creationId xmlns:a16="http://schemas.microsoft.com/office/drawing/2014/main" id="{69A392FE-F434-4137-A03E-3C9115BF3160}"/>
              </a:ext>
            </a:extLst>
          </p:cNvPr>
          <p:cNvSpPr/>
          <p:nvPr/>
        </p:nvSpPr>
        <p:spPr>
          <a:xfrm>
            <a:off x="11609443" y="8258164"/>
            <a:ext cx="509737" cy="509737"/>
          </a:xfrm>
          <a:prstGeom prst="ellips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r>
              <a:rPr lang="es-ES" sz="2399">
                <a:solidFill>
                  <a:prstClr val="white"/>
                </a:solidFill>
                <a:latin typeface="Brandon Grotesque Medium" panose="020B0603020203060202" pitchFamily="34" charset="0"/>
              </a:rPr>
              <a:t>2</a:t>
            </a:r>
          </a:p>
        </p:txBody>
      </p:sp>
      <p:cxnSp>
        <p:nvCxnSpPr>
          <p:cNvPr id="96" name="Conector: curvado 95">
            <a:extLst>
              <a:ext uri="{FF2B5EF4-FFF2-40B4-BE49-F238E27FC236}">
                <a16:creationId xmlns:a16="http://schemas.microsoft.com/office/drawing/2014/main" id="{77AEF2A5-AD93-4E54-B94F-C107B209A4B7}"/>
              </a:ext>
            </a:extLst>
          </p:cNvPr>
          <p:cNvCxnSpPr>
            <a:cxnSpLocks/>
            <a:stCxn id="64" idx="4"/>
            <a:endCxn id="94" idx="3"/>
          </p:cNvCxnSpPr>
          <p:nvPr/>
        </p:nvCxnSpPr>
        <p:spPr>
          <a:xfrm rot="5400000">
            <a:off x="13195591" y="11530206"/>
            <a:ext cx="2074242" cy="685216"/>
          </a:xfrm>
          <a:prstGeom prst="curvedConnector2">
            <a:avLst/>
          </a:prstGeom>
          <a:ln w="19050">
            <a:solidFill>
              <a:srgbClr val="2284C4"/>
            </a:solidFill>
            <a:tailEnd type="triangle" w="lg" len="med"/>
          </a:ln>
        </p:spPr>
        <p:style>
          <a:lnRef idx="1">
            <a:schemeClr val="accent1"/>
          </a:lnRef>
          <a:fillRef idx="0">
            <a:schemeClr val="accent1"/>
          </a:fillRef>
          <a:effectRef idx="0">
            <a:schemeClr val="accent1"/>
          </a:effectRef>
          <a:fontRef idx="minor">
            <a:schemeClr val="tx1"/>
          </a:fontRef>
        </p:style>
      </p:cxnSp>
      <p:sp>
        <p:nvSpPr>
          <p:cNvPr id="106" name="CuadroTexto 105">
            <a:extLst>
              <a:ext uri="{FF2B5EF4-FFF2-40B4-BE49-F238E27FC236}">
                <a16:creationId xmlns:a16="http://schemas.microsoft.com/office/drawing/2014/main" id="{B0CC33B1-5F89-4FA2-BAFC-63DFB25AE015}"/>
              </a:ext>
            </a:extLst>
          </p:cNvPr>
          <p:cNvSpPr txBox="1"/>
          <p:nvPr/>
        </p:nvSpPr>
        <p:spPr>
          <a:xfrm>
            <a:off x="18498450" y="6782075"/>
            <a:ext cx="4424777" cy="646203"/>
          </a:xfrm>
          <a:prstGeom prst="rect">
            <a:avLst/>
          </a:prstGeom>
          <a:noFill/>
        </p:spPr>
        <p:txBody>
          <a:bodyPr wrap="square" rtlCol="0">
            <a:spAutoFit/>
          </a:bodyPr>
          <a:lstStyle/>
          <a:p>
            <a:pPr algn="r" defTabSz="1828343"/>
            <a:r>
              <a:rPr lang="es-ES" sz="3599" dirty="0">
                <a:solidFill>
                  <a:srgbClr val="4472C4">
                    <a:lumMod val="50000"/>
                  </a:srgbClr>
                </a:solidFill>
                <a:latin typeface="Brandon Grotesque Medium" panose="020B0603020203060202" pitchFamily="34" charset="0"/>
              </a:rPr>
              <a:t>Complejo Nitrogenasa</a:t>
            </a:r>
          </a:p>
        </p:txBody>
      </p:sp>
      <p:grpSp>
        <p:nvGrpSpPr>
          <p:cNvPr id="3" name="Grupo 2">
            <a:extLst>
              <a:ext uri="{FF2B5EF4-FFF2-40B4-BE49-F238E27FC236}">
                <a16:creationId xmlns:a16="http://schemas.microsoft.com/office/drawing/2014/main" id="{F72662C5-17A8-4A3B-8ED6-0923B293CCA2}"/>
              </a:ext>
            </a:extLst>
          </p:cNvPr>
          <p:cNvGrpSpPr/>
          <p:nvPr/>
        </p:nvGrpSpPr>
        <p:grpSpPr>
          <a:xfrm>
            <a:off x="12174195" y="8745037"/>
            <a:ext cx="1872612" cy="783680"/>
            <a:chOff x="4883137" y="4442714"/>
            <a:chExt cx="936550" cy="391942"/>
          </a:xfrm>
        </p:grpSpPr>
        <p:sp>
          <p:nvSpPr>
            <p:cNvPr id="44" name="Rectángulo: esquinas redondeadas 43">
              <a:extLst>
                <a:ext uri="{FF2B5EF4-FFF2-40B4-BE49-F238E27FC236}">
                  <a16:creationId xmlns:a16="http://schemas.microsoft.com/office/drawing/2014/main" id="{60C63EE6-21E6-4D4A-ADA0-14F84E1F900D}"/>
                </a:ext>
              </a:extLst>
            </p:cNvPr>
            <p:cNvSpPr/>
            <p:nvPr/>
          </p:nvSpPr>
          <p:spPr>
            <a:xfrm flipV="1">
              <a:off x="4883137" y="4465157"/>
              <a:ext cx="936550" cy="369499"/>
            </a:xfrm>
            <a:prstGeom prst="roundRect">
              <a:avLst>
                <a:gd name="adj" fmla="val 50000"/>
              </a:avLst>
            </a:prstGeom>
            <a:solidFill>
              <a:srgbClr val="48BD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47" name="CuadroTexto 46">
              <a:extLst>
                <a:ext uri="{FF2B5EF4-FFF2-40B4-BE49-F238E27FC236}">
                  <a16:creationId xmlns:a16="http://schemas.microsoft.com/office/drawing/2014/main" id="{3DBF6974-93AD-4FEC-907E-5BAC248CA8BE}"/>
                </a:ext>
              </a:extLst>
            </p:cNvPr>
            <p:cNvSpPr txBox="1"/>
            <p:nvPr/>
          </p:nvSpPr>
          <p:spPr>
            <a:xfrm>
              <a:off x="4933475" y="4442714"/>
              <a:ext cx="835874" cy="207739"/>
            </a:xfrm>
            <a:prstGeom prst="rect">
              <a:avLst/>
            </a:prstGeom>
            <a:noFill/>
          </p:spPr>
          <p:txBody>
            <a:bodyPr wrap="square" rtlCol="0">
              <a:spAutoFit/>
            </a:bodyPr>
            <a:lstStyle/>
            <a:p>
              <a:pPr algn="ctr" defTabSz="1828343"/>
              <a:r>
                <a:rPr lang="es-ES" sz="2099">
                  <a:solidFill>
                    <a:prstClr val="white"/>
                  </a:solidFill>
                  <a:latin typeface="Brandon Grotesque Medium" panose="020B0603020203060202" pitchFamily="34" charset="0"/>
                </a:rPr>
                <a:t>Fe (reducido)</a:t>
              </a:r>
            </a:p>
          </p:txBody>
        </p:sp>
      </p:grpSp>
      <p:grpSp>
        <p:nvGrpSpPr>
          <p:cNvPr id="51" name="Grupo 50">
            <a:extLst>
              <a:ext uri="{FF2B5EF4-FFF2-40B4-BE49-F238E27FC236}">
                <a16:creationId xmlns:a16="http://schemas.microsoft.com/office/drawing/2014/main" id="{0A7CE548-6490-43B7-AC31-9E506771A035}"/>
              </a:ext>
            </a:extLst>
          </p:cNvPr>
          <p:cNvGrpSpPr/>
          <p:nvPr/>
        </p:nvGrpSpPr>
        <p:grpSpPr>
          <a:xfrm>
            <a:off x="12171480" y="11635468"/>
            <a:ext cx="1872612" cy="783680"/>
            <a:chOff x="4883137" y="4442714"/>
            <a:chExt cx="936550" cy="391942"/>
          </a:xfrm>
        </p:grpSpPr>
        <p:sp>
          <p:nvSpPr>
            <p:cNvPr id="52" name="Rectángulo: esquinas redondeadas 51">
              <a:extLst>
                <a:ext uri="{FF2B5EF4-FFF2-40B4-BE49-F238E27FC236}">
                  <a16:creationId xmlns:a16="http://schemas.microsoft.com/office/drawing/2014/main" id="{64E3A92B-1484-45AF-B12A-FD0CA90656BA}"/>
                </a:ext>
              </a:extLst>
            </p:cNvPr>
            <p:cNvSpPr/>
            <p:nvPr/>
          </p:nvSpPr>
          <p:spPr>
            <a:xfrm flipV="1">
              <a:off x="4883137" y="4465157"/>
              <a:ext cx="936550" cy="369499"/>
            </a:xfrm>
            <a:prstGeom prst="roundRect">
              <a:avLst>
                <a:gd name="adj" fmla="val 50000"/>
              </a:avLst>
            </a:prstGeom>
            <a:solidFill>
              <a:srgbClr val="48BD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53" name="CuadroTexto 52">
              <a:extLst>
                <a:ext uri="{FF2B5EF4-FFF2-40B4-BE49-F238E27FC236}">
                  <a16:creationId xmlns:a16="http://schemas.microsoft.com/office/drawing/2014/main" id="{2EA51FC4-3F33-4F4F-9343-AF9ACFAF0C4C}"/>
                </a:ext>
              </a:extLst>
            </p:cNvPr>
            <p:cNvSpPr txBox="1"/>
            <p:nvPr/>
          </p:nvSpPr>
          <p:spPr>
            <a:xfrm>
              <a:off x="4933475" y="4442714"/>
              <a:ext cx="835874" cy="207739"/>
            </a:xfrm>
            <a:prstGeom prst="rect">
              <a:avLst/>
            </a:prstGeom>
            <a:noFill/>
          </p:spPr>
          <p:txBody>
            <a:bodyPr wrap="square" rtlCol="0">
              <a:spAutoFit/>
            </a:bodyPr>
            <a:lstStyle/>
            <a:p>
              <a:pPr algn="ctr" defTabSz="1828343"/>
              <a:r>
                <a:rPr lang="es-ES" sz="2099">
                  <a:solidFill>
                    <a:prstClr val="white"/>
                  </a:solidFill>
                  <a:latin typeface="Brandon Grotesque Medium" panose="020B0603020203060202" pitchFamily="34" charset="0"/>
                </a:rPr>
                <a:t>Fe (oxidado)</a:t>
              </a:r>
            </a:p>
          </p:txBody>
        </p:sp>
      </p:grpSp>
      <p:grpSp>
        <p:nvGrpSpPr>
          <p:cNvPr id="48" name="Grupo 47">
            <a:extLst>
              <a:ext uri="{FF2B5EF4-FFF2-40B4-BE49-F238E27FC236}">
                <a16:creationId xmlns:a16="http://schemas.microsoft.com/office/drawing/2014/main" id="{27D04EA2-752A-4D5C-8C4F-C40C9103C5F7}"/>
              </a:ext>
            </a:extLst>
          </p:cNvPr>
          <p:cNvGrpSpPr/>
          <p:nvPr/>
        </p:nvGrpSpPr>
        <p:grpSpPr>
          <a:xfrm>
            <a:off x="15109454" y="8743923"/>
            <a:ext cx="1872612" cy="783680"/>
            <a:chOff x="4883137" y="4442714"/>
            <a:chExt cx="936550" cy="391942"/>
          </a:xfrm>
        </p:grpSpPr>
        <p:sp>
          <p:nvSpPr>
            <p:cNvPr id="49" name="Rectángulo: esquinas redondeadas 48">
              <a:extLst>
                <a:ext uri="{FF2B5EF4-FFF2-40B4-BE49-F238E27FC236}">
                  <a16:creationId xmlns:a16="http://schemas.microsoft.com/office/drawing/2014/main" id="{CF881AE0-6E07-4E30-9128-6AB45AF0B848}"/>
                </a:ext>
              </a:extLst>
            </p:cNvPr>
            <p:cNvSpPr/>
            <p:nvPr/>
          </p:nvSpPr>
          <p:spPr>
            <a:xfrm flipV="1">
              <a:off x="4883137" y="4465157"/>
              <a:ext cx="936550" cy="369499"/>
            </a:xfrm>
            <a:prstGeom prst="roundRect">
              <a:avLst>
                <a:gd name="adj" fmla="val 50000"/>
              </a:avLst>
            </a:prstGeom>
            <a:solidFill>
              <a:srgbClr val="48BD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50" name="CuadroTexto 49">
              <a:extLst>
                <a:ext uri="{FF2B5EF4-FFF2-40B4-BE49-F238E27FC236}">
                  <a16:creationId xmlns:a16="http://schemas.microsoft.com/office/drawing/2014/main" id="{5A8967BC-55C2-464D-AD3F-012762DE91F1}"/>
                </a:ext>
              </a:extLst>
            </p:cNvPr>
            <p:cNvSpPr txBox="1"/>
            <p:nvPr/>
          </p:nvSpPr>
          <p:spPr>
            <a:xfrm>
              <a:off x="4933475" y="4442714"/>
              <a:ext cx="835874" cy="369300"/>
            </a:xfrm>
            <a:prstGeom prst="rect">
              <a:avLst/>
            </a:prstGeom>
            <a:noFill/>
          </p:spPr>
          <p:txBody>
            <a:bodyPr wrap="square" rtlCol="0">
              <a:spAutoFit/>
            </a:bodyPr>
            <a:lstStyle/>
            <a:p>
              <a:pPr algn="ctr" defTabSz="1828343"/>
              <a:r>
                <a:rPr lang="es-ES" sz="2099" dirty="0">
                  <a:solidFill>
                    <a:prstClr val="white"/>
                  </a:solidFill>
                  <a:latin typeface="Brandon Grotesque Medium" panose="020B0603020203060202" pitchFamily="34" charset="0"/>
                </a:rPr>
                <a:t>MoFe (oxidado)</a:t>
              </a:r>
            </a:p>
          </p:txBody>
        </p:sp>
      </p:grpSp>
      <p:grpSp>
        <p:nvGrpSpPr>
          <p:cNvPr id="54" name="Grupo 53">
            <a:extLst>
              <a:ext uri="{FF2B5EF4-FFF2-40B4-BE49-F238E27FC236}">
                <a16:creationId xmlns:a16="http://schemas.microsoft.com/office/drawing/2014/main" id="{FF10D038-A42D-47FF-B64C-D4F580B004C6}"/>
              </a:ext>
            </a:extLst>
          </p:cNvPr>
          <p:cNvGrpSpPr/>
          <p:nvPr/>
        </p:nvGrpSpPr>
        <p:grpSpPr>
          <a:xfrm>
            <a:off x="15094362" y="11648150"/>
            <a:ext cx="1872612" cy="783680"/>
            <a:chOff x="4883137" y="4442714"/>
            <a:chExt cx="936550" cy="391942"/>
          </a:xfrm>
        </p:grpSpPr>
        <p:sp>
          <p:nvSpPr>
            <p:cNvPr id="55" name="Rectángulo: esquinas redondeadas 54">
              <a:extLst>
                <a:ext uri="{FF2B5EF4-FFF2-40B4-BE49-F238E27FC236}">
                  <a16:creationId xmlns:a16="http://schemas.microsoft.com/office/drawing/2014/main" id="{40987A8F-96AF-40A1-8016-BA9D50B5D4F6}"/>
                </a:ext>
              </a:extLst>
            </p:cNvPr>
            <p:cNvSpPr/>
            <p:nvPr/>
          </p:nvSpPr>
          <p:spPr>
            <a:xfrm flipV="1">
              <a:off x="4883137" y="4465157"/>
              <a:ext cx="936550" cy="369499"/>
            </a:xfrm>
            <a:prstGeom prst="roundRect">
              <a:avLst>
                <a:gd name="adj" fmla="val 50000"/>
              </a:avLst>
            </a:prstGeom>
            <a:solidFill>
              <a:srgbClr val="48BD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endParaRPr lang="es-ES" sz="2399">
                <a:solidFill>
                  <a:prstClr val="white"/>
                </a:solidFill>
                <a:latin typeface="Calibri" panose="020F0502020204030204"/>
              </a:endParaRPr>
            </a:p>
          </p:txBody>
        </p:sp>
        <p:sp>
          <p:nvSpPr>
            <p:cNvPr id="56" name="CuadroTexto 55">
              <a:extLst>
                <a:ext uri="{FF2B5EF4-FFF2-40B4-BE49-F238E27FC236}">
                  <a16:creationId xmlns:a16="http://schemas.microsoft.com/office/drawing/2014/main" id="{C6C1EEED-B8BA-4A8B-847F-8573EC697DCE}"/>
                </a:ext>
              </a:extLst>
            </p:cNvPr>
            <p:cNvSpPr txBox="1"/>
            <p:nvPr/>
          </p:nvSpPr>
          <p:spPr>
            <a:xfrm>
              <a:off x="4933475" y="4442714"/>
              <a:ext cx="835874" cy="369300"/>
            </a:xfrm>
            <a:prstGeom prst="rect">
              <a:avLst/>
            </a:prstGeom>
            <a:noFill/>
          </p:spPr>
          <p:txBody>
            <a:bodyPr wrap="square" rtlCol="0">
              <a:spAutoFit/>
            </a:bodyPr>
            <a:lstStyle/>
            <a:p>
              <a:pPr algn="ctr" defTabSz="1828343"/>
              <a:r>
                <a:rPr lang="es-ES" sz="2099" dirty="0">
                  <a:solidFill>
                    <a:prstClr val="white"/>
                  </a:solidFill>
                  <a:latin typeface="Brandon Grotesque Medium" panose="020B0603020203060202" pitchFamily="34" charset="0"/>
                </a:rPr>
                <a:t>MoFe (reducido)</a:t>
              </a:r>
            </a:p>
          </p:txBody>
        </p:sp>
      </p:grpSp>
      <p:sp>
        <p:nvSpPr>
          <p:cNvPr id="20" name="Elipse 19">
            <a:extLst>
              <a:ext uri="{FF2B5EF4-FFF2-40B4-BE49-F238E27FC236}">
                <a16:creationId xmlns:a16="http://schemas.microsoft.com/office/drawing/2014/main" id="{813451BF-BDFD-4595-8FA3-40604D4A6AA4}"/>
              </a:ext>
            </a:extLst>
          </p:cNvPr>
          <p:cNvSpPr/>
          <p:nvPr/>
        </p:nvSpPr>
        <p:spPr>
          <a:xfrm>
            <a:off x="17253505" y="10325956"/>
            <a:ext cx="509737" cy="509737"/>
          </a:xfrm>
          <a:prstGeom prst="ellipse">
            <a:avLst/>
          </a:prstGeom>
          <a:solidFill>
            <a:srgbClr val="228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828343"/>
            <a:r>
              <a:rPr lang="es-ES" sz="2399">
                <a:solidFill>
                  <a:prstClr val="white"/>
                </a:solidFill>
                <a:latin typeface="Brandon Grotesque Medium" panose="020B0603020203060202" pitchFamily="34" charset="0"/>
              </a:rPr>
              <a:t>4</a:t>
            </a:r>
          </a:p>
        </p:txBody>
      </p:sp>
      <p:pic>
        <p:nvPicPr>
          <p:cNvPr id="9" name="Imagen 8">
            <a:extLst>
              <a:ext uri="{FF2B5EF4-FFF2-40B4-BE49-F238E27FC236}">
                <a16:creationId xmlns:a16="http://schemas.microsoft.com/office/drawing/2014/main" id="{DB2EB13D-A295-4C8A-ADA0-D9B04B3CFF29}"/>
              </a:ext>
            </a:extLst>
          </p:cNvPr>
          <p:cNvPicPr>
            <a:picLocks noChangeAspect="1"/>
          </p:cNvPicPr>
          <p:nvPr/>
        </p:nvPicPr>
        <p:blipFill>
          <a:blip r:embed="rId5"/>
          <a:stretch>
            <a:fillRect/>
          </a:stretch>
        </p:blipFill>
        <p:spPr>
          <a:xfrm>
            <a:off x="17470100" y="943760"/>
            <a:ext cx="5078983" cy="5374585"/>
          </a:xfrm>
          <a:prstGeom prst="rect">
            <a:avLst/>
          </a:prstGeom>
        </p:spPr>
      </p:pic>
    </p:spTree>
    <p:extLst>
      <p:ext uri="{BB962C8B-B14F-4D97-AF65-F5344CB8AC3E}">
        <p14:creationId xmlns:p14="http://schemas.microsoft.com/office/powerpoint/2010/main" val="1605624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1000"/>
                                        <p:tgtEl>
                                          <p:spTgt spid="64"/>
                                        </p:tgtEl>
                                      </p:cBhvr>
                                    </p:animEffect>
                                    <p:anim calcmode="lin" valueType="num">
                                      <p:cBhvr>
                                        <p:cTn id="23" dur="1000" fill="hold"/>
                                        <p:tgtEl>
                                          <p:spTgt spid="64"/>
                                        </p:tgtEl>
                                        <p:attrNameLst>
                                          <p:attrName>ppt_x</p:attrName>
                                        </p:attrNameLst>
                                      </p:cBhvr>
                                      <p:tavLst>
                                        <p:tav tm="0">
                                          <p:val>
                                            <p:strVal val="#ppt_x"/>
                                          </p:val>
                                        </p:tav>
                                        <p:tav tm="100000">
                                          <p:val>
                                            <p:strVal val="#ppt_x"/>
                                          </p:val>
                                        </p:tav>
                                      </p:tavLst>
                                    </p:anim>
                                    <p:anim calcmode="lin" valueType="num">
                                      <p:cBhvr>
                                        <p:cTn id="24" dur="1000" fill="hold"/>
                                        <p:tgtEl>
                                          <p:spTgt spid="6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1000"/>
                                        <p:tgtEl>
                                          <p:spTgt spid="67"/>
                                        </p:tgtEl>
                                      </p:cBhvr>
                                    </p:animEffect>
                                    <p:anim calcmode="lin" valueType="num">
                                      <p:cBhvr>
                                        <p:cTn id="28" dur="1000" fill="hold"/>
                                        <p:tgtEl>
                                          <p:spTgt spid="67"/>
                                        </p:tgtEl>
                                        <p:attrNameLst>
                                          <p:attrName>ppt_x</p:attrName>
                                        </p:attrNameLst>
                                      </p:cBhvr>
                                      <p:tavLst>
                                        <p:tav tm="0">
                                          <p:val>
                                            <p:strVal val="#ppt_x"/>
                                          </p:val>
                                        </p:tav>
                                        <p:tav tm="100000">
                                          <p:val>
                                            <p:strVal val="#ppt_x"/>
                                          </p:val>
                                        </p:tav>
                                      </p:tavLst>
                                    </p:anim>
                                    <p:anim calcmode="lin" valueType="num">
                                      <p:cBhvr>
                                        <p:cTn id="29" dur="1000" fill="hold"/>
                                        <p:tgtEl>
                                          <p:spTgt spid="67"/>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68"/>
                                        </p:tgtEl>
                                        <p:attrNameLst>
                                          <p:attrName>style.visibility</p:attrName>
                                        </p:attrNameLst>
                                      </p:cBhvr>
                                      <p:to>
                                        <p:strVal val="visible"/>
                                      </p:to>
                                    </p:set>
                                    <p:animEffect transition="in" filter="fade">
                                      <p:cBhvr>
                                        <p:cTn id="32" dur="1000"/>
                                        <p:tgtEl>
                                          <p:spTgt spid="68"/>
                                        </p:tgtEl>
                                      </p:cBhvr>
                                    </p:animEffect>
                                    <p:anim calcmode="lin" valueType="num">
                                      <p:cBhvr>
                                        <p:cTn id="33" dur="1000" fill="hold"/>
                                        <p:tgtEl>
                                          <p:spTgt spid="68"/>
                                        </p:tgtEl>
                                        <p:attrNameLst>
                                          <p:attrName>ppt_x</p:attrName>
                                        </p:attrNameLst>
                                      </p:cBhvr>
                                      <p:tavLst>
                                        <p:tav tm="0">
                                          <p:val>
                                            <p:strVal val="#ppt_x"/>
                                          </p:val>
                                        </p:tav>
                                        <p:tav tm="100000">
                                          <p:val>
                                            <p:strVal val="#ppt_x"/>
                                          </p:val>
                                        </p:tav>
                                      </p:tavLst>
                                    </p:anim>
                                    <p:anim calcmode="lin" valueType="num">
                                      <p:cBhvr>
                                        <p:cTn id="34" dur="1000" fill="hold"/>
                                        <p:tgtEl>
                                          <p:spTgt spid="68"/>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fade">
                                      <p:cBhvr>
                                        <p:cTn id="37" dur="1000"/>
                                        <p:tgtEl>
                                          <p:spTgt spid="69"/>
                                        </p:tgtEl>
                                      </p:cBhvr>
                                    </p:animEffect>
                                    <p:anim calcmode="lin" valueType="num">
                                      <p:cBhvr>
                                        <p:cTn id="38" dur="1000" fill="hold"/>
                                        <p:tgtEl>
                                          <p:spTgt spid="69"/>
                                        </p:tgtEl>
                                        <p:attrNameLst>
                                          <p:attrName>ppt_x</p:attrName>
                                        </p:attrNameLst>
                                      </p:cBhvr>
                                      <p:tavLst>
                                        <p:tav tm="0">
                                          <p:val>
                                            <p:strVal val="#ppt_x"/>
                                          </p:val>
                                        </p:tav>
                                        <p:tav tm="100000">
                                          <p:val>
                                            <p:strVal val="#ppt_x"/>
                                          </p:val>
                                        </p:tav>
                                      </p:tavLst>
                                    </p:anim>
                                    <p:anim calcmode="lin" valueType="num">
                                      <p:cBhvr>
                                        <p:cTn id="39" dur="1000" fill="hold"/>
                                        <p:tgtEl>
                                          <p:spTgt spid="69"/>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animEffect transition="in" filter="fade">
                                      <p:cBhvr>
                                        <p:cTn id="47" dur="1000"/>
                                        <p:tgtEl>
                                          <p:spTgt spid="78"/>
                                        </p:tgtEl>
                                      </p:cBhvr>
                                    </p:animEffect>
                                    <p:anim calcmode="lin" valueType="num">
                                      <p:cBhvr>
                                        <p:cTn id="48" dur="1000" fill="hold"/>
                                        <p:tgtEl>
                                          <p:spTgt spid="78"/>
                                        </p:tgtEl>
                                        <p:attrNameLst>
                                          <p:attrName>ppt_x</p:attrName>
                                        </p:attrNameLst>
                                      </p:cBhvr>
                                      <p:tavLst>
                                        <p:tav tm="0">
                                          <p:val>
                                            <p:strVal val="#ppt_x"/>
                                          </p:val>
                                        </p:tav>
                                        <p:tav tm="100000">
                                          <p:val>
                                            <p:strVal val="#ppt_x"/>
                                          </p:val>
                                        </p:tav>
                                      </p:tavLst>
                                    </p:anim>
                                    <p:anim calcmode="lin" valueType="num">
                                      <p:cBhvr>
                                        <p:cTn id="49" dur="1000" fill="hold"/>
                                        <p:tgtEl>
                                          <p:spTgt spid="78"/>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79"/>
                                        </p:tgtEl>
                                        <p:attrNameLst>
                                          <p:attrName>style.visibility</p:attrName>
                                        </p:attrNameLst>
                                      </p:cBhvr>
                                      <p:to>
                                        <p:strVal val="visible"/>
                                      </p:to>
                                    </p:set>
                                    <p:animEffect transition="in" filter="fade">
                                      <p:cBhvr>
                                        <p:cTn id="52" dur="1000"/>
                                        <p:tgtEl>
                                          <p:spTgt spid="79"/>
                                        </p:tgtEl>
                                      </p:cBhvr>
                                    </p:animEffect>
                                    <p:anim calcmode="lin" valueType="num">
                                      <p:cBhvr>
                                        <p:cTn id="53" dur="1000" fill="hold"/>
                                        <p:tgtEl>
                                          <p:spTgt spid="79"/>
                                        </p:tgtEl>
                                        <p:attrNameLst>
                                          <p:attrName>ppt_x</p:attrName>
                                        </p:attrNameLst>
                                      </p:cBhvr>
                                      <p:tavLst>
                                        <p:tav tm="0">
                                          <p:val>
                                            <p:strVal val="#ppt_x"/>
                                          </p:val>
                                        </p:tav>
                                        <p:tav tm="100000">
                                          <p:val>
                                            <p:strVal val="#ppt_x"/>
                                          </p:val>
                                        </p:tav>
                                      </p:tavLst>
                                    </p:anim>
                                    <p:anim calcmode="lin" valueType="num">
                                      <p:cBhvr>
                                        <p:cTn id="54" dur="1000" fill="hold"/>
                                        <p:tgtEl>
                                          <p:spTgt spid="79"/>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1000"/>
                                        <p:tgtEl>
                                          <p:spTgt spid="82"/>
                                        </p:tgtEl>
                                      </p:cBhvr>
                                    </p:animEffect>
                                    <p:anim calcmode="lin" valueType="num">
                                      <p:cBhvr>
                                        <p:cTn id="63" dur="1000" fill="hold"/>
                                        <p:tgtEl>
                                          <p:spTgt spid="82"/>
                                        </p:tgtEl>
                                        <p:attrNameLst>
                                          <p:attrName>ppt_x</p:attrName>
                                        </p:attrNameLst>
                                      </p:cBhvr>
                                      <p:tavLst>
                                        <p:tav tm="0">
                                          <p:val>
                                            <p:strVal val="#ppt_x"/>
                                          </p:val>
                                        </p:tav>
                                        <p:tav tm="100000">
                                          <p:val>
                                            <p:strVal val="#ppt_x"/>
                                          </p:val>
                                        </p:tav>
                                      </p:tavLst>
                                    </p:anim>
                                    <p:anim calcmode="lin" valueType="num">
                                      <p:cBhvr>
                                        <p:cTn id="64" dur="1000" fill="hold"/>
                                        <p:tgtEl>
                                          <p:spTgt spid="82"/>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1000"/>
                                        <p:tgtEl>
                                          <p:spTgt spid="83"/>
                                        </p:tgtEl>
                                      </p:cBhvr>
                                    </p:animEffect>
                                    <p:anim calcmode="lin" valueType="num">
                                      <p:cBhvr>
                                        <p:cTn id="68" dur="1000" fill="hold"/>
                                        <p:tgtEl>
                                          <p:spTgt spid="83"/>
                                        </p:tgtEl>
                                        <p:attrNameLst>
                                          <p:attrName>ppt_x</p:attrName>
                                        </p:attrNameLst>
                                      </p:cBhvr>
                                      <p:tavLst>
                                        <p:tav tm="0">
                                          <p:val>
                                            <p:strVal val="#ppt_x"/>
                                          </p:val>
                                        </p:tav>
                                        <p:tav tm="100000">
                                          <p:val>
                                            <p:strVal val="#ppt_x"/>
                                          </p:val>
                                        </p:tav>
                                      </p:tavLst>
                                    </p:anim>
                                    <p:anim calcmode="lin" valueType="num">
                                      <p:cBhvr>
                                        <p:cTn id="69" dur="1000" fill="hold"/>
                                        <p:tgtEl>
                                          <p:spTgt spid="83"/>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0"/>
                                  </p:stCondLst>
                                  <p:childTnLst>
                                    <p:set>
                                      <p:cBhvr>
                                        <p:cTn id="71" dur="1" fill="hold">
                                          <p:stCondLst>
                                            <p:cond delay="0"/>
                                          </p:stCondLst>
                                        </p:cTn>
                                        <p:tgtEl>
                                          <p:spTgt spid="84"/>
                                        </p:tgtEl>
                                        <p:attrNameLst>
                                          <p:attrName>style.visibility</p:attrName>
                                        </p:attrNameLst>
                                      </p:cBhvr>
                                      <p:to>
                                        <p:strVal val="visible"/>
                                      </p:to>
                                    </p:set>
                                    <p:animEffect transition="in" filter="fade">
                                      <p:cBhvr>
                                        <p:cTn id="72" dur="1000"/>
                                        <p:tgtEl>
                                          <p:spTgt spid="84"/>
                                        </p:tgtEl>
                                      </p:cBhvr>
                                    </p:animEffect>
                                    <p:anim calcmode="lin" valueType="num">
                                      <p:cBhvr>
                                        <p:cTn id="73" dur="1000" fill="hold"/>
                                        <p:tgtEl>
                                          <p:spTgt spid="84"/>
                                        </p:tgtEl>
                                        <p:attrNameLst>
                                          <p:attrName>ppt_x</p:attrName>
                                        </p:attrNameLst>
                                      </p:cBhvr>
                                      <p:tavLst>
                                        <p:tav tm="0">
                                          <p:val>
                                            <p:strVal val="#ppt_x"/>
                                          </p:val>
                                        </p:tav>
                                        <p:tav tm="100000">
                                          <p:val>
                                            <p:strVal val="#ppt_x"/>
                                          </p:val>
                                        </p:tav>
                                      </p:tavLst>
                                    </p:anim>
                                    <p:anim calcmode="lin" valueType="num">
                                      <p:cBhvr>
                                        <p:cTn id="74" dur="1000" fill="hold"/>
                                        <p:tgtEl>
                                          <p:spTgt spid="84"/>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fade">
                                      <p:cBhvr>
                                        <p:cTn id="77" dur="1000"/>
                                        <p:tgtEl>
                                          <p:spTgt spid="86"/>
                                        </p:tgtEl>
                                      </p:cBhvr>
                                    </p:animEffect>
                                    <p:anim calcmode="lin" valueType="num">
                                      <p:cBhvr>
                                        <p:cTn id="78" dur="1000" fill="hold"/>
                                        <p:tgtEl>
                                          <p:spTgt spid="86"/>
                                        </p:tgtEl>
                                        <p:attrNameLst>
                                          <p:attrName>ppt_x</p:attrName>
                                        </p:attrNameLst>
                                      </p:cBhvr>
                                      <p:tavLst>
                                        <p:tav tm="0">
                                          <p:val>
                                            <p:strVal val="#ppt_x"/>
                                          </p:val>
                                        </p:tav>
                                        <p:tav tm="100000">
                                          <p:val>
                                            <p:strVal val="#ppt_x"/>
                                          </p:val>
                                        </p:tav>
                                      </p:tavLst>
                                    </p:anim>
                                    <p:anim calcmode="lin" valueType="num">
                                      <p:cBhvr>
                                        <p:cTn id="79" dur="1000" fill="hold"/>
                                        <p:tgtEl>
                                          <p:spTgt spid="86"/>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fade">
                                      <p:cBhvr>
                                        <p:cTn id="82" dur="1000"/>
                                        <p:tgtEl>
                                          <p:spTgt spid="89"/>
                                        </p:tgtEl>
                                      </p:cBhvr>
                                    </p:animEffect>
                                    <p:anim calcmode="lin" valueType="num">
                                      <p:cBhvr>
                                        <p:cTn id="83" dur="1000" fill="hold"/>
                                        <p:tgtEl>
                                          <p:spTgt spid="89"/>
                                        </p:tgtEl>
                                        <p:attrNameLst>
                                          <p:attrName>ppt_x</p:attrName>
                                        </p:attrNameLst>
                                      </p:cBhvr>
                                      <p:tavLst>
                                        <p:tav tm="0">
                                          <p:val>
                                            <p:strVal val="#ppt_x"/>
                                          </p:val>
                                        </p:tav>
                                        <p:tav tm="100000">
                                          <p:val>
                                            <p:strVal val="#ppt_x"/>
                                          </p:val>
                                        </p:tav>
                                      </p:tavLst>
                                    </p:anim>
                                    <p:anim calcmode="lin" valueType="num">
                                      <p:cBhvr>
                                        <p:cTn id="84" dur="1000" fill="hold"/>
                                        <p:tgtEl>
                                          <p:spTgt spid="8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fade">
                                      <p:cBhvr>
                                        <p:cTn id="87" dur="1000"/>
                                        <p:tgtEl>
                                          <p:spTgt spid="92"/>
                                        </p:tgtEl>
                                      </p:cBhvr>
                                    </p:animEffect>
                                    <p:anim calcmode="lin" valueType="num">
                                      <p:cBhvr>
                                        <p:cTn id="88" dur="1000" fill="hold"/>
                                        <p:tgtEl>
                                          <p:spTgt spid="92"/>
                                        </p:tgtEl>
                                        <p:attrNameLst>
                                          <p:attrName>ppt_x</p:attrName>
                                        </p:attrNameLst>
                                      </p:cBhvr>
                                      <p:tavLst>
                                        <p:tav tm="0">
                                          <p:val>
                                            <p:strVal val="#ppt_x"/>
                                          </p:val>
                                        </p:tav>
                                        <p:tav tm="100000">
                                          <p:val>
                                            <p:strVal val="#ppt_x"/>
                                          </p:val>
                                        </p:tav>
                                      </p:tavLst>
                                    </p:anim>
                                    <p:anim calcmode="lin" valueType="num">
                                      <p:cBhvr>
                                        <p:cTn id="89" dur="1000" fill="hold"/>
                                        <p:tgtEl>
                                          <p:spTgt spid="92"/>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fade">
                                      <p:cBhvr>
                                        <p:cTn id="92" dur="1000"/>
                                        <p:tgtEl>
                                          <p:spTgt spid="25"/>
                                        </p:tgtEl>
                                      </p:cBhvr>
                                    </p:animEffect>
                                    <p:anim calcmode="lin" valueType="num">
                                      <p:cBhvr>
                                        <p:cTn id="93" dur="1000" fill="hold"/>
                                        <p:tgtEl>
                                          <p:spTgt spid="25"/>
                                        </p:tgtEl>
                                        <p:attrNameLst>
                                          <p:attrName>ppt_x</p:attrName>
                                        </p:attrNameLst>
                                      </p:cBhvr>
                                      <p:tavLst>
                                        <p:tav tm="0">
                                          <p:val>
                                            <p:strVal val="#ppt_x"/>
                                          </p:val>
                                        </p:tav>
                                        <p:tav tm="100000">
                                          <p:val>
                                            <p:strVal val="#ppt_x"/>
                                          </p:val>
                                        </p:tav>
                                      </p:tavLst>
                                    </p:anim>
                                    <p:anim calcmode="lin" valueType="num">
                                      <p:cBhvr>
                                        <p:cTn id="94" dur="1000" fill="hold"/>
                                        <p:tgtEl>
                                          <p:spTgt spid="25"/>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93"/>
                                        </p:tgtEl>
                                        <p:attrNameLst>
                                          <p:attrName>style.visibility</p:attrName>
                                        </p:attrNameLst>
                                      </p:cBhvr>
                                      <p:to>
                                        <p:strVal val="visible"/>
                                      </p:to>
                                    </p:set>
                                    <p:animEffect transition="in" filter="fade">
                                      <p:cBhvr>
                                        <p:cTn id="97" dur="1000"/>
                                        <p:tgtEl>
                                          <p:spTgt spid="93"/>
                                        </p:tgtEl>
                                      </p:cBhvr>
                                    </p:animEffect>
                                    <p:anim calcmode="lin" valueType="num">
                                      <p:cBhvr>
                                        <p:cTn id="98" dur="1000" fill="hold"/>
                                        <p:tgtEl>
                                          <p:spTgt spid="93"/>
                                        </p:tgtEl>
                                        <p:attrNameLst>
                                          <p:attrName>ppt_x</p:attrName>
                                        </p:attrNameLst>
                                      </p:cBhvr>
                                      <p:tavLst>
                                        <p:tav tm="0">
                                          <p:val>
                                            <p:strVal val="#ppt_x"/>
                                          </p:val>
                                        </p:tav>
                                        <p:tav tm="100000">
                                          <p:val>
                                            <p:strVal val="#ppt_x"/>
                                          </p:val>
                                        </p:tav>
                                      </p:tavLst>
                                    </p:anim>
                                    <p:anim calcmode="lin" valueType="num">
                                      <p:cBhvr>
                                        <p:cTn id="99" dur="1000" fill="hold"/>
                                        <p:tgtEl>
                                          <p:spTgt spid="93"/>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fade">
                                      <p:cBhvr>
                                        <p:cTn id="102" dur="1000"/>
                                        <p:tgtEl>
                                          <p:spTgt spid="94"/>
                                        </p:tgtEl>
                                      </p:cBhvr>
                                    </p:animEffect>
                                    <p:anim calcmode="lin" valueType="num">
                                      <p:cBhvr>
                                        <p:cTn id="103" dur="1000" fill="hold"/>
                                        <p:tgtEl>
                                          <p:spTgt spid="94"/>
                                        </p:tgtEl>
                                        <p:attrNameLst>
                                          <p:attrName>ppt_x</p:attrName>
                                        </p:attrNameLst>
                                      </p:cBhvr>
                                      <p:tavLst>
                                        <p:tav tm="0">
                                          <p:val>
                                            <p:strVal val="#ppt_x"/>
                                          </p:val>
                                        </p:tav>
                                        <p:tav tm="100000">
                                          <p:val>
                                            <p:strVal val="#ppt_x"/>
                                          </p:val>
                                        </p:tav>
                                      </p:tavLst>
                                    </p:anim>
                                    <p:anim calcmode="lin" valueType="num">
                                      <p:cBhvr>
                                        <p:cTn id="104" dur="1000" fill="hold"/>
                                        <p:tgtEl>
                                          <p:spTgt spid="94"/>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0"/>
                                  </p:stCondLst>
                                  <p:childTnLst>
                                    <p:set>
                                      <p:cBhvr>
                                        <p:cTn id="106" dur="1" fill="hold">
                                          <p:stCondLst>
                                            <p:cond delay="0"/>
                                          </p:stCondLst>
                                        </p:cTn>
                                        <p:tgtEl>
                                          <p:spTgt spid="95"/>
                                        </p:tgtEl>
                                        <p:attrNameLst>
                                          <p:attrName>style.visibility</p:attrName>
                                        </p:attrNameLst>
                                      </p:cBhvr>
                                      <p:to>
                                        <p:strVal val="visible"/>
                                      </p:to>
                                    </p:set>
                                    <p:animEffect transition="in" filter="fade">
                                      <p:cBhvr>
                                        <p:cTn id="107" dur="1000"/>
                                        <p:tgtEl>
                                          <p:spTgt spid="95"/>
                                        </p:tgtEl>
                                      </p:cBhvr>
                                    </p:animEffect>
                                    <p:anim calcmode="lin" valueType="num">
                                      <p:cBhvr>
                                        <p:cTn id="108" dur="1000" fill="hold"/>
                                        <p:tgtEl>
                                          <p:spTgt spid="95"/>
                                        </p:tgtEl>
                                        <p:attrNameLst>
                                          <p:attrName>ppt_x</p:attrName>
                                        </p:attrNameLst>
                                      </p:cBhvr>
                                      <p:tavLst>
                                        <p:tav tm="0">
                                          <p:val>
                                            <p:strVal val="#ppt_x"/>
                                          </p:val>
                                        </p:tav>
                                        <p:tav tm="100000">
                                          <p:val>
                                            <p:strVal val="#ppt_x"/>
                                          </p:val>
                                        </p:tav>
                                      </p:tavLst>
                                    </p:anim>
                                    <p:anim calcmode="lin" valueType="num">
                                      <p:cBhvr>
                                        <p:cTn id="109" dur="1000" fill="hold"/>
                                        <p:tgtEl>
                                          <p:spTgt spid="95"/>
                                        </p:tgtEl>
                                        <p:attrNameLst>
                                          <p:attrName>ppt_y</p:attrName>
                                        </p:attrNameLst>
                                      </p:cBhvr>
                                      <p:tavLst>
                                        <p:tav tm="0">
                                          <p:val>
                                            <p:strVal val="#ppt_y-.1"/>
                                          </p:val>
                                        </p:tav>
                                        <p:tav tm="100000">
                                          <p:val>
                                            <p:strVal val="#ppt_y"/>
                                          </p:val>
                                        </p:tav>
                                      </p:tavLst>
                                    </p:anim>
                                  </p:childTnLst>
                                </p:cTn>
                              </p:par>
                              <p:par>
                                <p:cTn id="110" presetID="47" presetClass="entr" presetSubtype="0" fill="hold" nodeType="with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fade">
                                      <p:cBhvr>
                                        <p:cTn id="112" dur="1000"/>
                                        <p:tgtEl>
                                          <p:spTgt spid="96"/>
                                        </p:tgtEl>
                                      </p:cBhvr>
                                    </p:animEffect>
                                    <p:anim calcmode="lin" valueType="num">
                                      <p:cBhvr>
                                        <p:cTn id="113" dur="1000" fill="hold"/>
                                        <p:tgtEl>
                                          <p:spTgt spid="96"/>
                                        </p:tgtEl>
                                        <p:attrNameLst>
                                          <p:attrName>ppt_x</p:attrName>
                                        </p:attrNameLst>
                                      </p:cBhvr>
                                      <p:tavLst>
                                        <p:tav tm="0">
                                          <p:val>
                                            <p:strVal val="#ppt_x"/>
                                          </p:val>
                                        </p:tav>
                                        <p:tav tm="100000">
                                          <p:val>
                                            <p:strVal val="#ppt_x"/>
                                          </p:val>
                                        </p:tav>
                                      </p:tavLst>
                                    </p:anim>
                                    <p:anim calcmode="lin" valueType="num">
                                      <p:cBhvr>
                                        <p:cTn id="114" dur="1000" fill="hold"/>
                                        <p:tgtEl>
                                          <p:spTgt spid="96"/>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3"/>
                                        </p:tgtEl>
                                        <p:attrNameLst>
                                          <p:attrName>style.visibility</p:attrName>
                                        </p:attrNameLst>
                                      </p:cBhvr>
                                      <p:to>
                                        <p:strVal val="visible"/>
                                      </p:to>
                                    </p:set>
                                    <p:animEffect transition="in" filter="fade">
                                      <p:cBhvr>
                                        <p:cTn id="117" dur="1000"/>
                                        <p:tgtEl>
                                          <p:spTgt spid="3"/>
                                        </p:tgtEl>
                                      </p:cBhvr>
                                    </p:animEffect>
                                    <p:anim calcmode="lin" valueType="num">
                                      <p:cBhvr>
                                        <p:cTn id="118" dur="1000" fill="hold"/>
                                        <p:tgtEl>
                                          <p:spTgt spid="3"/>
                                        </p:tgtEl>
                                        <p:attrNameLst>
                                          <p:attrName>ppt_x</p:attrName>
                                        </p:attrNameLst>
                                      </p:cBhvr>
                                      <p:tavLst>
                                        <p:tav tm="0">
                                          <p:val>
                                            <p:strVal val="#ppt_x"/>
                                          </p:val>
                                        </p:tav>
                                        <p:tav tm="100000">
                                          <p:val>
                                            <p:strVal val="#ppt_x"/>
                                          </p:val>
                                        </p:tav>
                                      </p:tavLst>
                                    </p:anim>
                                    <p:anim calcmode="lin" valueType="num">
                                      <p:cBhvr>
                                        <p:cTn id="119" dur="1000" fill="hold"/>
                                        <p:tgtEl>
                                          <p:spTgt spid="3"/>
                                        </p:tgtEl>
                                        <p:attrNameLst>
                                          <p:attrName>ppt_y</p:attrName>
                                        </p:attrNameLst>
                                      </p:cBhvr>
                                      <p:tavLst>
                                        <p:tav tm="0">
                                          <p:val>
                                            <p:strVal val="#ppt_y-.1"/>
                                          </p:val>
                                        </p:tav>
                                        <p:tav tm="100000">
                                          <p:val>
                                            <p:strVal val="#ppt_y"/>
                                          </p:val>
                                        </p:tav>
                                      </p:tavLst>
                                    </p:anim>
                                  </p:childTnLst>
                                </p:cTn>
                              </p:par>
                              <p:par>
                                <p:cTn id="120" presetID="47" presetClass="entr" presetSubtype="0" fill="hold" nodeType="with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par>
                                <p:cTn id="125" presetID="47" presetClass="entr" presetSubtype="0"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fade">
                                      <p:cBhvr>
                                        <p:cTn id="127" dur="1000"/>
                                        <p:tgtEl>
                                          <p:spTgt spid="48"/>
                                        </p:tgtEl>
                                      </p:cBhvr>
                                    </p:animEffect>
                                    <p:anim calcmode="lin" valueType="num">
                                      <p:cBhvr>
                                        <p:cTn id="128" dur="1000" fill="hold"/>
                                        <p:tgtEl>
                                          <p:spTgt spid="48"/>
                                        </p:tgtEl>
                                        <p:attrNameLst>
                                          <p:attrName>ppt_x</p:attrName>
                                        </p:attrNameLst>
                                      </p:cBhvr>
                                      <p:tavLst>
                                        <p:tav tm="0">
                                          <p:val>
                                            <p:strVal val="#ppt_x"/>
                                          </p:val>
                                        </p:tav>
                                        <p:tav tm="100000">
                                          <p:val>
                                            <p:strVal val="#ppt_x"/>
                                          </p:val>
                                        </p:tav>
                                      </p:tavLst>
                                    </p:anim>
                                    <p:anim calcmode="lin" valueType="num">
                                      <p:cBhvr>
                                        <p:cTn id="129" dur="1000" fill="hold"/>
                                        <p:tgtEl>
                                          <p:spTgt spid="48"/>
                                        </p:tgtEl>
                                        <p:attrNameLst>
                                          <p:attrName>ppt_y</p:attrName>
                                        </p:attrNameLst>
                                      </p:cBhvr>
                                      <p:tavLst>
                                        <p:tav tm="0">
                                          <p:val>
                                            <p:strVal val="#ppt_y-.1"/>
                                          </p:val>
                                        </p:tav>
                                        <p:tav tm="100000">
                                          <p:val>
                                            <p:strVal val="#ppt_y"/>
                                          </p:val>
                                        </p:tav>
                                      </p:tavLst>
                                    </p:anim>
                                  </p:childTnLst>
                                </p:cTn>
                              </p:par>
                              <p:par>
                                <p:cTn id="130" presetID="47" presetClass="entr" presetSubtype="0" fill="hold" nodeType="with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fade">
                                      <p:cBhvr>
                                        <p:cTn id="132" dur="1000"/>
                                        <p:tgtEl>
                                          <p:spTgt spid="10"/>
                                        </p:tgtEl>
                                      </p:cBhvr>
                                    </p:animEffect>
                                    <p:anim calcmode="lin" valueType="num">
                                      <p:cBhvr>
                                        <p:cTn id="133" dur="1000" fill="hold"/>
                                        <p:tgtEl>
                                          <p:spTgt spid="10"/>
                                        </p:tgtEl>
                                        <p:attrNameLst>
                                          <p:attrName>ppt_x</p:attrName>
                                        </p:attrNameLst>
                                      </p:cBhvr>
                                      <p:tavLst>
                                        <p:tav tm="0">
                                          <p:val>
                                            <p:strVal val="#ppt_x"/>
                                          </p:val>
                                        </p:tav>
                                        <p:tav tm="100000">
                                          <p:val>
                                            <p:strVal val="#ppt_x"/>
                                          </p:val>
                                        </p:tav>
                                      </p:tavLst>
                                    </p:anim>
                                    <p:anim calcmode="lin" valueType="num">
                                      <p:cBhvr>
                                        <p:cTn id="134" dur="1000" fill="hold"/>
                                        <p:tgtEl>
                                          <p:spTgt spid="10"/>
                                        </p:tgtEl>
                                        <p:attrNameLst>
                                          <p:attrName>ppt_y</p:attrName>
                                        </p:attrNameLst>
                                      </p:cBhvr>
                                      <p:tavLst>
                                        <p:tav tm="0">
                                          <p:val>
                                            <p:strVal val="#ppt_y-.1"/>
                                          </p:val>
                                        </p:tav>
                                        <p:tav tm="100000">
                                          <p:val>
                                            <p:strVal val="#ppt_y"/>
                                          </p:val>
                                        </p:tav>
                                      </p:tavLst>
                                    </p:anim>
                                  </p:childTnLst>
                                </p:cTn>
                              </p:par>
                              <p:par>
                                <p:cTn id="135" presetID="47" presetClass="entr" presetSubtype="0" fill="hold" nodeType="with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1000"/>
                                        <p:tgtEl>
                                          <p:spTgt spid="54"/>
                                        </p:tgtEl>
                                      </p:cBhvr>
                                    </p:animEffect>
                                    <p:anim calcmode="lin" valueType="num">
                                      <p:cBhvr>
                                        <p:cTn id="138" dur="1000" fill="hold"/>
                                        <p:tgtEl>
                                          <p:spTgt spid="54"/>
                                        </p:tgtEl>
                                        <p:attrNameLst>
                                          <p:attrName>ppt_x</p:attrName>
                                        </p:attrNameLst>
                                      </p:cBhvr>
                                      <p:tavLst>
                                        <p:tav tm="0">
                                          <p:val>
                                            <p:strVal val="#ppt_x"/>
                                          </p:val>
                                        </p:tav>
                                        <p:tav tm="100000">
                                          <p:val>
                                            <p:strVal val="#ppt_x"/>
                                          </p:val>
                                        </p:tav>
                                      </p:tavLst>
                                    </p:anim>
                                    <p:anim calcmode="lin" valueType="num">
                                      <p:cBhvr>
                                        <p:cTn id="139" dur="1000" fill="hold"/>
                                        <p:tgtEl>
                                          <p:spTgt spid="54"/>
                                        </p:tgtEl>
                                        <p:attrNameLst>
                                          <p:attrName>ppt_y</p:attrName>
                                        </p:attrNameLst>
                                      </p:cBhvr>
                                      <p:tavLst>
                                        <p:tav tm="0">
                                          <p:val>
                                            <p:strVal val="#ppt_y-.1"/>
                                          </p:val>
                                        </p:tav>
                                        <p:tav tm="100000">
                                          <p:val>
                                            <p:strVal val="#ppt_y"/>
                                          </p:val>
                                        </p:tav>
                                      </p:tavLst>
                                    </p:anim>
                                  </p:childTnLst>
                                </p:cTn>
                              </p:par>
                              <p:par>
                                <p:cTn id="140" presetID="47" presetClass="entr" presetSubtype="0" fill="hold" grpId="0" nodeType="withEffect">
                                  <p:stCondLst>
                                    <p:cond delay="0"/>
                                  </p:stCondLst>
                                  <p:childTnLst>
                                    <p:set>
                                      <p:cBhvr>
                                        <p:cTn id="141" dur="1" fill="hold">
                                          <p:stCondLst>
                                            <p:cond delay="0"/>
                                          </p:stCondLst>
                                        </p:cTn>
                                        <p:tgtEl>
                                          <p:spTgt spid="20"/>
                                        </p:tgtEl>
                                        <p:attrNameLst>
                                          <p:attrName>style.visibility</p:attrName>
                                        </p:attrNameLst>
                                      </p:cBhvr>
                                      <p:to>
                                        <p:strVal val="visible"/>
                                      </p:to>
                                    </p:set>
                                    <p:animEffect transition="in" filter="fade">
                                      <p:cBhvr>
                                        <p:cTn id="142" dur="1000"/>
                                        <p:tgtEl>
                                          <p:spTgt spid="20"/>
                                        </p:tgtEl>
                                      </p:cBhvr>
                                    </p:animEffect>
                                    <p:anim calcmode="lin" valueType="num">
                                      <p:cBhvr>
                                        <p:cTn id="143" dur="1000" fill="hold"/>
                                        <p:tgtEl>
                                          <p:spTgt spid="20"/>
                                        </p:tgtEl>
                                        <p:attrNameLst>
                                          <p:attrName>ppt_x</p:attrName>
                                        </p:attrNameLst>
                                      </p:cBhvr>
                                      <p:tavLst>
                                        <p:tav tm="0">
                                          <p:val>
                                            <p:strVal val="#ppt_x"/>
                                          </p:val>
                                        </p:tav>
                                        <p:tav tm="100000">
                                          <p:val>
                                            <p:strVal val="#ppt_x"/>
                                          </p:val>
                                        </p:tav>
                                      </p:tavLst>
                                    </p:anim>
                                    <p:anim calcmode="lin" valueType="num">
                                      <p:cBhvr>
                                        <p:cTn id="144" dur="1000" fill="hold"/>
                                        <p:tgtEl>
                                          <p:spTgt spid="20"/>
                                        </p:tgtEl>
                                        <p:attrNameLst>
                                          <p:attrName>ppt_y</p:attrName>
                                        </p:attrNameLst>
                                      </p:cBhvr>
                                      <p:tavLst>
                                        <p:tav tm="0">
                                          <p:val>
                                            <p:strVal val="#ppt_y-.1"/>
                                          </p:val>
                                        </p:tav>
                                        <p:tav tm="100000">
                                          <p:val>
                                            <p:strVal val="#ppt_y"/>
                                          </p:val>
                                        </p:tav>
                                      </p:tavLst>
                                    </p:anim>
                                  </p:childTnLst>
                                </p:cTn>
                              </p:par>
                              <p:par>
                                <p:cTn id="145" presetID="47" presetClass="entr" presetSubtype="0" fill="hold" grpId="0" nodeType="withEffect">
                                  <p:stCondLst>
                                    <p:cond delay="0"/>
                                  </p:stCondLst>
                                  <p:childTnLst>
                                    <p:set>
                                      <p:cBhvr>
                                        <p:cTn id="146" dur="1" fill="hold">
                                          <p:stCondLst>
                                            <p:cond delay="0"/>
                                          </p:stCondLst>
                                        </p:cTn>
                                        <p:tgtEl>
                                          <p:spTgt spid="106"/>
                                        </p:tgtEl>
                                        <p:attrNameLst>
                                          <p:attrName>style.visibility</p:attrName>
                                        </p:attrNameLst>
                                      </p:cBhvr>
                                      <p:to>
                                        <p:strVal val="visible"/>
                                      </p:to>
                                    </p:set>
                                    <p:animEffect transition="in" filter="fade">
                                      <p:cBhvr>
                                        <p:cTn id="147" dur="1000"/>
                                        <p:tgtEl>
                                          <p:spTgt spid="106"/>
                                        </p:tgtEl>
                                      </p:cBhvr>
                                    </p:animEffect>
                                    <p:anim calcmode="lin" valueType="num">
                                      <p:cBhvr>
                                        <p:cTn id="148" dur="1000" fill="hold"/>
                                        <p:tgtEl>
                                          <p:spTgt spid="106"/>
                                        </p:tgtEl>
                                        <p:attrNameLst>
                                          <p:attrName>ppt_x</p:attrName>
                                        </p:attrNameLst>
                                      </p:cBhvr>
                                      <p:tavLst>
                                        <p:tav tm="0">
                                          <p:val>
                                            <p:strVal val="#ppt_x"/>
                                          </p:val>
                                        </p:tav>
                                        <p:tav tm="100000">
                                          <p:val>
                                            <p:strVal val="#ppt_x"/>
                                          </p:val>
                                        </p:tav>
                                      </p:tavLst>
                                    </p:anim>
                                    <p:anim calcmode="lin" valueType="num">
                                      <p:cBhvr>
                                        <p:cTn id="149" dur="1000" fill="hold"/>
                                        <p:tgtEl>
                                          <p:spTgt spid="106"/>
                                        </p:tgtEl>
                                        <p:attrNameLst>
                                          <p:attrName>ppt_y</p:attrName>
                                        </p:attrNameLst>
                                      </p:cBhvr>
                                      <p:tavLst>
                                        <p:tav tm="0">
                                          <p:val>
                                            <p:strVal val="#ppt_y-.1"/>
                                          </p:val>
                                        </p:tav>
                                        <p:tav tm="100000">
                                          <p:val>
                                            <p:strVal val="#ppt_y"/>
                                          </p:val>
                                        </p:tav>
                                      </p:tavLst>
                                    </p:anim>
                                  </p:childTnLst>
                                </p:cTn>
                              </p:par>
                            </p:childTnLst>
                          </p:cTn>
                        </p:par>
                        <p:par>
                          <p:cTn id="150" fill="hold">
                            <p:stCondLst>
                              <p:cond delay="1000"/>
                            </p:stCondLst>
                            <p:childTnLst>
                              <p:par>
                                <p:cTn id="151" presetID="22" presetClass="entr" presetSubtype="4" repeatCount="indefinite" fill="hold" nodeType="afterEffect">
                                  <p:stCondLst>
                                    <p:cond delay="0"/>
                                  </p:stCondLst>
                                  <p:childTnLst>
                                    <p:set>
                                      <p:cBhvr>
                                        <p:cTn id="152" dur="1" fill="hold">
                                          <p:stCondLst>
                                            <p:cond delay="0"/>
                                          </p:stCondLst>
                                        </p:cTn>
                                        <p:tgtEl>
                                          <p:spTgt spid="4"/>
                                        </p:tgtEl>
                                        <p:attrNameLst>
                                          <p:attrName>style.visibility</p:attrName>
                                        </p:attrNameLst>
                                      </p:cBhvr>
                                      <p:to>
                                        <p:strVal val="visible"/>
                                      </p:to>
                                    </p:set>
                                    <p:animEffect transition="in" filter="wipe(down)">
                                      <p:cBhvr>
                                        <p:cTn id="153" dur="1500"/>
                                        <p:tgtEl>
                                          <p:spTgt spid="4"/>
                                        </p:tgtEl>
                                      </p:cBhvr>
                                    </p:animEffect>
                                  </p:childTnLst>
                                </p:cTn>
                              </p:par>
                              <p:par>
                                <p:cTn id="154" presetID="8" presetClass="emph" presetSubtype="0" repeatCount="indefinite" fill="hold" nodeType="withEffect">
                                  <p:stCondLst>
                                    <p:cond delay="0"/>
                                  </p:stCondLst>
                                  <p:childTnLst>
                                    <p:animRot by="-21600000">
                                      <p:cBhvr>
                                        <p:cTn id="155" dur="5000" fill="hold"/>
                                        <p:tgtEl>
                                          <p:spTgt spid="10"/>
                                        </p:tgtEl>
                                        <p:attrNameLst>
                                          <p:attrName>r</p:attrName>
                                        </p:attrNameLst>
                                      </p:cBhvr>
                                    </p:animRot>
                                  </p:childTnLst>
                                </p:cTn>
                              </p:par>
                              <p:par>
                                <p:cTn id="156" presetID="8" presetClass="emph" presetSubtype="0" repeatCount="indefinite" fill="hold" nodeType="withEffect">
                                  <p:stCondLst>
                                    <p:cond delay="0"/>
                                  </p:stCondLst>
                                  <p:childTnLst>
                                    <p:animRot by="21600000">
                                      <p:cBhvr>
                                        <p:cTn id="157" dur="5000" fill="hold"/>
                                        <p:tgtEl>
                                          <p:spTgt spid="7"/>
                                        </p:tgtEl>
                                        <p:attrNameLst>
                                          <p:attrName>r</p:attrName>
                                        </p:attrNameLst>
                                      </p:cBhvr>
                                    </p:animRot>
                                  </p:childTnLst>
                                </p:cTn>
                              </p:par>
                              <p:par>
                                <p:cTn id="158" presetID="22" presetClass="entr" presetSubtype="4" repeatCount="indefinite" fill="hold" nodeType="withEffect">
                                  <p:stCondLst>
                                    <p:cond delay="0"/>
                                  </p:stCondLst>
                                  <p:childTnLst>
                                    <p:set>
                                      <p:cBhvr>
                                        <p:cTn id="159" dur="1" fill="hold">
                                          <p:stCondLst>
                                            <p:cond delay="0"/>
                                          </p:stCondLst>
                                        </p:cTn>
                                        <p:tgtEl>
                                          <p:spTgt spid="11"/>
                                        </p:tgtEl>
                                        <p:attrNameLst>
                                          <p:attrName>style.visibility</p:attrName>
                                        </p:attrNameLst>
                                      </p:cBhvr>
                                      <p:to>
                                        <p:strVal val="visible"/>
                                      </p:to>
                                    </p:set>
                                    <p:animEffect transition="in" filter="wipe(down)">
                                      <p:cBhvr>
                                        <p:cTn id="16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3" grpId="0"/>
      <p:bldP spid="64" grpId="0" animBg="1"/>
      <p:bldP spid="67" grpId="0"/>
      <p:bldP spid="68" grpId="0"/>
      <p:bldP spid="69" grpId="0"/>
      <p:bldP spid="78" grpId="0"/>
      <p:bldP spid="79" grpId="0"/>
      <p:bldP spid="82" grpId="0"/>
      <p:bldP spid="83" grpId="0"/>
      <p:bldP spid="84" grpId="0"/>
      <p:bldP spid="92" grpId="0" animBg="1"/>
      <p:bldP spid="93" grpId="0"/>
      <p:bldP spid="94" grpId="0"/>
      <p:bldP spid="95" grpId="0" animBg="1"/>
      <p:bldP spid="106"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4DFB160-77B3-4AC8-9461-F129849BEA94}"/>
              </a:ext>
            </a:extLst>
          </p:cNvPr>
          <p:cNvPicPr>
            <a:picLocks noChangeAspect="1"/>
          </p:cNvPicPr>
          <p:nvPr/>
        </p:nvPicPr>
        <p:blipFill rotWithShape="1">
          <a:blip r:embed="rId2"/>
          <a:srcRect t="13112"/>
          <a:stretch/>
        </p:blipFill>
        <p:spPr>
          <a:xfrm>
            <a:off x="4310195" y="2202024"/>
            <a:ext cx="17471285" cy="10450286"/>
          </a:xfrm>
          <a:prstGeom prst="rect">
            <a:avLst/>
          </a:prstGeom>
        </p:spPr>
      </p:pic>
      <p:sp>
        <p:nvSpPr>
          <p:cNvPr id="8" name="Marcador de texto 3">
            <a:extLst>
              <a:ext uri="{FF2B5EF4-FFF2-40B4-BE49-F238E27FC236}">
                <a16:creationId xmlns:a16="http://schemas.microsoft.com/office/drawing/2014/main" id="{C5752274-A893-4EA3-B59D-BE0C368D6D2C}"/>
              </a:ext>
            </a:extLst>
          </p:cNvPr>
          <p:cNvSpPr txBox="1">
            <a:spLocks/>
          </p:cNvSpPr>
          <p:nvPr/>
        </p:nvSpPr>
        <p:spPr>
          <a:xfrm>
            <a:off x="2649894" y="469836"/>
            <a:ext cx="21727756" cy="758353"/>
          </a:xfrm>
          <a:prstGeom prst="rect">
            <a:avLst/>
          </a:prstGeom>
        </p:spPr>
        <p:txBody>
          <a:bodyPr anchor="t"/>
          <a:lstStyle>
            <a:lvl1pPr marL="0" indent="0" algn="l" defTabSz="1828434" rtl="0" eaLnBrk="1" latinLnBrk="0" hangingPunct="1">
              <a:lnSpc>
                <a:spcPct val="90000"/>
              </a:lnSpc>
              <a:spcBef>
                <a:spcPts val="2000"/>
              </a:spcBef>
              <a:buFont typeface="Arial" panose="020B0604020202020204" pitchFamily="34" charset="0"/>
              <a:buNone/>
              <a:defRPr lang="en-US" sz="8000" kern="1200">
                <a:solidFill>
                  <a:schemeClr val="bg1"/>
                </a:solidFill>
                <a:effectLst/>
                <a:latin typeface="Frutiger LT Std 87 ExtraBlk Cn" panose="020B0906030504030204" pitchFamily="34" charset="0"/>
                <a:ea typeface="Montserrat Hairline" charset="0"/>
                <a:cs typeface="Montserrat Hairline" charset="0"/>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Montserrat Hairline" charset="0"/>
                <a:ea typeface="Montserrat Hairline" charset="0"/>
                <a:cs typeface="Montserrat Hairline" charset="0"/>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Montserrat Hairline" charset="0"/>
                <a:ea typeface="Montserrat Hairline" charset="0"/>
                <a:cs typeface="Montserrat Hairline" charset="0"/>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2000" kern="1200" dirty="0" smtClean="0">
                <a:solidFill>
                  <a:schemeClr val="tx1"/>
                </a:solidFill>
                <a:effectLst/>
                <a:latin typeface="Montserrat Hairline" charset="0"/>
                <a:ea typeface="Montserrat Hairline" charset="0"/>
                <a:cs typeface="Montserrat Hairline" charset="0"/>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20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s-ES" sz="4400" b="1">
                <a:solidFill>
                  <a:srgbClr val="009881"/>
                </a:solidFill>
                <a:latin typeface="Calibri" panose="020F0502020204030204" pitchFamily="34" charset="0"/>
                <a:cs typeface="Calibri" panose="020F0502020204030204" pitchFamily="34" charset="0"/>
              </a:rPr>
              <a:t>Fijación Biológica de Nitrógeno: Metabolismo del Amonio en tejidos vegetales, Asimilación. </a:t>
            </a:r>
          </a:p>
        </p:txBody>
      </p:sp>
    </p:spTree>
    <p:extLst>
      <p:ext uri="{BB962C8B-B14F-4D97-AF65-F5344CB8AC3E}">
        <p14:creationId xmlns:p14="http://schemas.microsoft.com/office/powerpoint/2010/main" val="1646568695"/>
      </p:ext>
    </p:extLst>
  </p:cSld>
  <p:clrMapOvr>
    <a:masterClrMapping/>
  </p:clrMapOvr>
</p:sld>
</file>

<file path=ppt/theme/theme1.xml><?xml version="1.0" encoding="utf-8"?>
<a:theme xmlns:a="http://schemas.openxmlformats.org/drawingml/2006/main" name="Default Theme">
  <a:themeElements>
    <a:clrScheme name="Phlox Light">
      <a:dk1>
        <a:srgbClr val="7F7F7F"/>
      </a:dk1>
      <a:lt1>
        <a:srgbClr val="FFFFFF"/>
      </a:lt1>
      <a:dk2>
        <a:srgbClr val="000000"/>
      </a:dk2>
      <a:lt2>
        <a:srgbClr val="FFFFFF"/>
      </a:lt2>
      <a:accent1>
        <a:srgbClr val="2E2E35"/>
      </a:accent1>
      <a:accent2>
        <a:srgbClr val="FFD816"/>
      </a:accent2>
      <a:accent3>
        <a:srgbClr val="9F9EA2"/>
      </a:accent3>
      <a:accent4>
        <a:srgbClr val="D7D5D4"/>
      </a:accent4>
      <a:accent5>
        <a:srgbClr val="2E2E35"/>
      </a:accent5>
      <a:accent6>
        <a:srgbClr val="9F9EA2"/>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36755</TotalTime>
  <Words>1361</Words>
  <Application>Microsoft Office PowerPoint</Application>
  <PresentationFormat>Personalizado</PresentationFormat>
  <Paragraphs>128</Paragraphs>
  <Slides>20</Slides>
  <Notes>3</Notes>
  <HiddenSlides>0</HiddenSlides>
  <MMClips>0</MMClips>
  <ScaleCrop>false</ScaleCrop>
  <HeadingPairs>
    <vt:vector size="6" baseType="variant">
      <vt:variant>
        <vt:lpstr>Fuentes usadas</vt:lpstr>
      </vt:variant>
      <vt:variant>
        <vt:i4>21</vt:i4>
      </vt:variant>
      <vt:variant>
        <vt:lpstr>Tema</vt:lpstr>
      </vt:variant>
      <vt:variant>
        <vt:i4>2</vt:i4>
      </vt:variant>
      <vt:variant>
        <vt:lpstr>Títulos de diapositiva</vt:lpstr>
      </vt:variant>
      <vt:variant>
        <vt:i4>20</vt:i4>
      </vt:variant>
    </vt:vector>
  </HeadingPairs>
  <TitlesOfParts>
    <vt:vector size="43" baseType="lpstr">
      <vt:lpstr>Arial</vt:lpstr>
      <vt:lpstr>BookAntiqua</vt:lpstr>
      <vt:lpstr>Brandon Grotesque Medium</vt:lpstr>
      <vt:lpstr>Calibri</vt:lpstr>
      <vt:lpstr>Calibri Light</vt:lpstr>
      <vt:lpstr>Frutiger LT Std 55 Roman</vt:lpstr>
      <vt:lpstr>Frutiger LT Std 87 ExtraBlk Cn</vt:lpstr>
      <vt:lpstr>FrutigerLTStd-Bold</vt:lpstr>
      <vt:lpstr>FrutigerLTStd-Light</vt:lpstr>
      <vt:lpstr>Lato Light</vt:lpstr>
      <vt:lpstr>Montserrat</vt:lpstr>
      <vt:lpstr>Montserrat Hairline</vt:lpstr>
      <vt:lpstr>MyriadPro-Bold</vt:lpstr>
      <vt:lpstr>MyriadPro-Semibold</vt:lpstr>
      <vt:lpstr>MyriadPro-SemiboldSemiCn</vt:lpstr>
      <vt:lpstr>MyriadPro-SemiboldSemiCnIt</vt:lpstr>
      <vt:lpstr>MyriadPro-SemiCn</vt:lpstr>
      <vt:lpstr>Source Sans Pro Light</vt:lpstr>
      <vt:lpstr>STIX-Italic</vt:lpstr>
      <vt:lpstr>STIX-Regular</vt:lpstr>
      <vt:lpstr>Symbol</vt:lpstr>
      <vt:lpstr>Default Theme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Phlox</dc:title>
  <dc:subject/>
  <dc:creator>Slidepro Design</dc:creator>
  <cp:keywords/>
  <dc:description/>
  <cp:lastModifiedBy>Félix Fernández Martín</cp:lastModifiedBy>
  <cp:revision>6461</cp:revision>
  <dcterms:created xsi:type="dcterms:W3CDTF">2014-11-12T21:47:38Z</dcterms:created>
  <dcterms:modified xsi:type="dcterms:W3CDTF">2021-03-11T16:21:12Z</dcterms:modified>
  <cp:category/>
</cp:coreProperties>
</file>