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554" r:id="rId2"/>
    <p:sldId id="813" r:id="rId3"/>
    <p:sldId id="677" r:id="rId4"/>
    <p:sldId id="764" r:id="rId5"/>
    <p:sldId id="792" r:id="rId6"/>
    <p:sldId id="765" r:id="rId7"/>
    <p:sldId id="814" r:id="rId8"/>
    <p:sldId id="793" r:id="rId9"/>
    <p:sldId id="806" r:id="rId10"/>
    <p:sldId id="815" r:id="rId11"/>
    <p:sldId id="766" r:id="rId12"/>
    <p:sldId id="809" r:id="rId13"/>
    <p:sldId id="767" r:id="rId14"/>
    <p:sldId id="810" r:id="rId15"/>
    <p:sldId id="811" r:id="rId16"/>
    <p:sldId id="824" r:id="rId17"/>
    <p:sldId id="795" r:id="rId18"/>
    <p:sldId id="796" r:id="rId19"/>
    <p:sldId id="797" r:id="rId20"/>
    <p:sldId id="799" r:id="rId21"/>
    <p:sldId id="800" r:id="rId22"/>
    <p:sldId id="816" r:id="rId23"/>
    <p:sldId id="798" r:id="rId24"/>
    <p:sldId id="801" r:id="rId25"/>
    <p:sldId id="802" r:id="rId26"/>
    <p:sldId id="803" r:id="rId27"/>
    <p:sldId id="804" r:id="rId28"/>
    <p:sldId id="805" r:id="rId29"/>
    <p:sldId id="808" r:id="rId30"/>
    <p:sldId id="812" r:id="rId31"/>
    <p:sldId id="818" r:id="rId32"/>
    <p:sldId id="822" r:id="rId33"/>
    <p:sldId id="823" r:id="rId34"/>
    <p:sldId id="819" r:id="rId35"/>
    <p:sldId id="820" r:id="rId36"/>
    <p:sldId id="825" r:id="rId37"/>
    <p:sldId id="821" r:id="rId38"/>
    <p:sldId id="826" r:id="rId39"/>
    <p:sldId id="827" r:id="rId40"/>
    <p:sldId id="828" r:id="rId41"/>
    <p:sldId id="829" r:id="rId42"/>
    <p:sldId id="831" r:id="rId43"/>
    <p:sldId id="807" r:id="rId44"/>
    <p:sldId id="830" r:id="rId45"/>
    <p:sldId id="817" r:id="rId46"/>
  </p:sldIdLst>
  <p:sldSz cx="9144000" cy="6858000" type="screen4x3"/>
  <p:notesSz cx="6742113" cy="9872663"/>
  <p:defaultTextStyle>
    <a:defPPr>
      <a:defRPr lang="es-ES"/>
    </a:defPPr>
    <a:lvl1pPr algn="l" rtl="0" fontAlgn="base">
      <a:spcBef>
        <a:spcPct val="0"/>
      </a:spcBef>
      <a:spcAft>
        <a:spcPct val="0"/>
      </a:spcAft>
      <a:defRPr sz="1100" kern="1200">
        <a:solidFill>
          <a:schemeClr val="tx1"/>
        </a:solidFill>
        <a:latin typeface="Times New Roman" pitchFamily="4" charset="0"/>
        <a:ea typeface="ＭＳ Ｐゴシック" pitchFamily="4" charset="-128"/>
        <a:cs typeface="ＭＳ Ｐゴシック" pitchFamily="4" charset="-128"/>
      </a:defRPr>
    </a:lvl1pPr>
    <a:lvl2pPr marL="457200" algn="l" rtl="0" fontAlgn="base">
      <a:spcBef>
        <a:spcPct val="0"/>
      </a:spcBef>
      <a:spcAft>
        <a:spcPct val="0"/>
      </a:spcAft>
      <a:defRPr sz="1100" kern="1200">
        <a:solidFill>
          <a:schemeClr val="tx1"/>
        </a:solidFill>
        <a:latin typeface="Times New Roman" pitchFamily="4" charset="0"/>
        <a:ea typeface="ＭＳ Ｐゴシック" pitchFamily="4" charset="-128"/>
        <a:cs typeface="ＭＳ Ｐゴシック" pitchFamily="4" charset="-128"/>
      </a:defRPr>
    </a:lvl2pPr>
    <a:lvl3pPr marL="914400" algn="l" rtl="0" fontAlgn="base">
      <a:spcBef>
        <a:spcPct val="0"/>
      </a:spcBef>
      <a:spcAft>
        <a:spcPct val="0"/>
      </a:spcAft>
      <a:defRPr sz="1100" kern="1200">
        <a:solidFill>
          <a:schemeClr val="tx1"/>
        </a:solidFill>
        <a:latin typeface="Times New Roman" pitchFamily="4" charset="0"/>
        <a:ea typeface="ＭＳ Ｐゴシック" pitchFamily="4" charset="-128"/>
        <a:cs typeface="ＭＳ Ｐゴシック" pitchFamily="4" charset="-128"/>
      </a:defRPr>
    </a:lvl3pPr>
    <a:lvl4pPr marL="1371600" algn="l" rtl="0" fontAlgn="base">
      <a:spcBef>
        <a:spcPct val="0"/>
      </a:spcBef>
      <a:spcAft>
        <a:spcPct val="0"/>
      </a:spcAft>
      <a:defRPr sz="1100" kern="1200">
        <a:solidFill>
          <a:schemeClr val="tx1"/>
        </a:solidFill>
        <a:latin typeface="Times New Roman" pitchFamily="4" charset="0"/>
        <a:ea typeface="ＭＳ Ｐゴシック" pitchFamily="4" charset="-128"/>
        <a:cs typeface="ＭＳ Ｐゴシック" pitchFamily="4" charset="-128"/>
      </a:defRPr>
    </a:lvl4pPr>
    <a:lvl5pPr marL="1828800" algn="l" rtl="0" fontAlgn="base">
      <a:spcBef>
        <a:spcPct val="0"/>
      </a:spcBef>
      <a:spcAft>
        <a:spcPct val="0"/>
      </a:spcAft>
      <a:defRPr sz="1100" kern="1200">
        <a:solidFill>
          <a:schemeClr val="tx1"/>
        </a:solidFill>
        <a:latin typeface="Times New Roman" pitchFamily="4" charset="0"/>
        <a:ea typeface="ＭＳ Ｐゴシック" pitchFamily="4" charset="-128"/>
        <a:cs typeface="ＭＳ Ｐゴシック" pitchFamily="4" charset="-128"/>
      </a:defRPr>
    </a:lvl5pPr>
    <a:lvl6pPr marL="2286000" algn="l" defTabSz="457200" rtl="0" eaLnBrk="1" latinLnBrk="0" hangingPunct="1">
      <a:defRPr sz="1100" kern="1200">
        <a:solidFill>
          <a:schemeClr val="tx1"/>
        </a:solidFill>
        <a:latin typeface="Times New Roman" pitchFamily="4" charset="0"/>
        <a:ea typeface="ＭＳ Ｐゴシック" pitchFamily="4" charset="-128"/>
        <a:cs typeface="ＭＳ Ｐゴシック" pitchFamily="4" charset="-128"/>
      </a:defRPr>
    </a:lvl6pPr>
    <a:lvl7pPr marL="2743200" algn="l" defTabSz="457200" rtl="0" eaLnBrk="1" latinLnBrk="0" hangingPunct="1">
      <a:defRPr sz="1100" kern="1200">
        <a:solidFill>
          <a:schemeClr val="tx1"/>
        </a:solidFill>
        <a:latin typeface="Times New Roman" pitchFamily="4" charset="0"/>
        <a:ea typeface="ＭＳ Ｐゴシック" pitchFamily="4" charset="-128"/>
        <a:cs typeface="ＭＳ Ｐゴシック" pitchFamily="4" charset="-128"/>
      </a:defRPr>
    </a:lvl7pPr>
    <a:lvl8pPr marL="3200400" algn="l" defTabSz="457200" rtl="0" eaLnBrk="1" latinLnBrk="0" hangingPunct="1">
      <a:defRPr sz="1100" kern="1200">
        <a:solidFill>
          <a:schemeClr val="tx1"/>
        </a:solidFill>
        <a:latin typeface="Times New Roman" pitchFamily="4" charset="0"/>
        <a:ea typeface="ＭＳ Ｐゴシック" pitchFamily="4" charset="-128"/>
        <a:cs typeface="ＭＳ Ｐゴシック" pitchFamily="4" charset="-128"/>
      </a:defRPr>
    </a:lvl8pPr>
    <a:lvl9pPr marL="3657600" algn="l" defTabSz="457200" rtl="0" eaLnBrk="1" latinLnBrk="0" hangingPunct="1">
      <a:defRPr sz="1100" kern="1200">
        <a:solidFill>
          <a:schemeClr val="tx1"/>
        </a:solidFill>
        <a:latin typeface="Times New Roman" pitchFamily="4" charset="0"/>
        <a:ea typeface="ＭＳ Ｐゴシック" pitchFamily="4" charset="-128"/>
        <a:cs typeface="ＭＳ Ｐゴシック" pitchFamily="4"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FF2C"/>
    <a:srgbClr val="39C817"/>
    <a:srgbClr val="77C218"/>
    <a:srgbClr val="FFBDD2"/>
    <a:srgbClr val="0000FF"/>
    <a:srgbClr val="FF0000"/>
    <a:srgbClr val="0099CC"/>
    <a:srgbClr val="33CCFF"/>
    <a:srgbClr val="99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2DE63D5-997A-4646-A377-4702673A728D}" styleName="Estilo claro 2 - Énfasis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7" d="100"/>
          <a:sy n="87"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27FCE7-1224-4DA0-9EB7-307A05816B59}" type="doc">
      <dgm:prSet loTypeId="urn:microsoft.com/office/officeart/2009/3/layout/HorizontalOrganizationChart" loCatId="hierarchy" qsTypeId="urn:microsoft.com/office/officeart/2005/8/quickstyle/simple1" qsCatId="simple" csTypeId="urn:microsoft.com/office/officeart/2005/8/colors/accent1_2" csCatId="accent1" phldr="1"/>
      <dgm:spPr/>
      <dgm:t>
        <a:bodyPr/>
        <a:lstStyle/>
        <a:p>
          <a:endParaRPr lang="es-ES"/>
        </a:p>
      </dgm:t>
    </dgm:pt>
    <dgm:pt modelId="{F9F3AF9C-1256-40D9-A690-613F732AC5F8}">
      <dgm:prSet phldrT="[Texto]" custT="1"/>
      <dgm:spPr>
        <a:solidFill>
          <a:srgbClr val="77C218"/>
        </a:solidFill>
        <a:effectLst>
          <a:outerShdw blurRad="50800" dist="38100" dir="2700000" algn="tl" rotWithShape="0">
            <a:srgbClr val="000000">
              <a:alpha val="43000"/>
            </a:srgbClr>
          </a:outerShdw>
        </a:effectLst>
      </dgm:spPr>
      <dgm:t>
        <a:bodyPr/>
        <a:lstStyle/>
        <a:p>
          <a:r>
            <a:rPr lang="es-ES" sz="1200" b="1" i="0" baseline="0" dirty="0" smtClean="0">
              <a:solidFill>
                <a:schemeClr val="tx1"/>
              </a:solidFill>
              <a:latin typeface="Arial"/>
            </a:rPr>
            <a:t>ESTRUCTURAS VEGETALES DE CONSERVACIÓN (EVC)</a:t>
          </a:r>
          <a:endParaRPr lang="es-ES" sz="1200" b="1" i="0" baseline="0" dirty="0">
            <a:solidFill>
              <a:schemeClr val="tx1"/>
            </a:solidFill>
            <a:latin typeface="Arial"/>
          </a:endParaRPr>
        </a:p>
      </dgm:t>
    </dgm:pt>
    <dgm:pt modelId="{0D87547C-C9D8-413A-BF68-13DEFD6F4D76}" type="parTrans" cxnId="{685F7E23-D11F-471A-A70D-CAC88407A75F}">
      <dgm:prSet/>
      <dgm:spPr/>
      <dgm:t>
        <a:bodyPr/>
        <a:lstStyle/>
        <a:p>
          <a:endParaRPr lang="es-ES"/>
        </a:p>
      </dgm:t>
    </dgm:pt>
    <dgm:pt modelId="{CCE22FFD-20D7-448C-A0D5-1F3168B4B9B1}" type="sibTrans" cxnId="{685F7E23-D11F-471A-A70D-CAC88407A75F}">
      <dgm:prSet/>
      <dgm:spPr/>
      <dgm:t>
        <a:bodyPr/>
        <a:lstStyle/>
        <a:p>
          <a:endParaRPr lang="es-ES"/>
        </a:p>
      </dgm:t>
    </dgm:pt>
    <dgm:pt modelId="{4303A98E-069C-4F73-9972-27A3583CA10F}">
      <dgm:prSet phldrT="[Texto]" custT="1"/>
      <dgm:spPr>
        <a:solidFill>
          <a:srgbClr val="77C218"/>
        </a:solidFill>
      </dgm:spPr>
      <dgm:t>
        <a:bodyPr/>
        <a:lstStyle/>
        <a:p>
          <a:r>
            <a:rPr lang="es-ES" sz="1200" b="1" i="0" baseline="0" dirty="0" smtClean="0">
              <a:solidFill>
                <a:schemeClr val="tx1"/>
              </a:solidFill>
              <a:latin typeface="Arial"/>
            </a:rPr>
            <a:t>BARRERAS VEGETALES PERIMETRALES </a:t>
          </a:r>
          <a:endParaRPr lang="es-ES" sz="1200" b="1" i="0" baseline="0" dirty="0">
            <a:solidFill>
              <a:schemeClr val="tx1"/>
            </a:solidFill>
            <a:latin typeface="Arial"/>
          </a:endParaRPr>
        </a:p>
      </dgm:t>
    </dgm:pt>
    <dgm:pt modelId="{90B18412-0FE3-4EFE-82BA-416D47FB0DCF}" type="parTrans" cxnId="{58B8941F-405F-4678-B3A8-8D9FB5DEC0F5}">
      <dgm:prSet/>
      <dgm:spPr>
        <a:ln w="25400">
          <a:solidFill>
            <a:srgbClr val="39C817"/>
          </a:solidFill>
        </a:ln>
      </dgm:spPr>
      <dgm:t>
        <a:bodyPr/>
        <a:lstStyle/>
        <a:p>
          <a:endParaRPr lang="es-ES"/>
        </a:p>
      </dgm:t>
    </dgm:pt>
    <dgm:pt modelId="{D92B8A34-3352-4DAA-839F-6897C53E0080}" type="sibTrans" cxnId="{58B8941F-405F-4678-B3A8-8D9FB5DEC0F5}">
      <dgm:prSet/>
      <dgm:spPr/>
      <dgm:t>
        <a:bodyPr/>
        <a:lstStyle/>
        <a:p>
          <a:endParaRPr lang="es-ES"/>
        </a:p>
      </dgm:t>
    </dgm:pt>
    <dgm:pt modelId="{A407C25D-1BBB-4C70-9409-11DC2B80F816}">
      <dgm:prSet phldrT="[Texto]" custT="1"/>
      <dgm:spPr>
        <a:solidFill>
          <a:srgbClr val="77C218"/>
        </a:solidFill>
      </dgm:spPr>
      <dgm:t>
        <a:bodyPr/>
        <a:lstStyle/>
        <a:p>
          <a:r>
            <a:rPr lang="es-ES" sz="1200" b="1" i="0" baseline="0" dirty="0" smtClean="0">
              <a:solidFill>
                <a:schemeClr val="tx1"/>
              </a:solidFill>
              <a:latin typeface="Arial"/>
            </a:rPr>
            <a:t>BARRERAS VEGETALES INTERIORES</a:t>
          </a:r>
          <a:endParaRPr lang="es-ES" sz="1200" b="1" i="0" baseline="0" dirty="0">
            <a:solidFill>
              <a:schemeClr val="tx1"/>
            </a:solidFill>
            <a:latin typeface="Arial"/>
          </a:endParaRPr>
        </a:p>
      </dgm:t>
    </dgm:pt>
    <dgm:pt modelId="{4B4ED228-D49B-4424-AAC4-10676CF985AA}" type="parTrans" cxnId="{0BE9DB93-1F9E-486E-A794-319C0011DC72}">
      <dgm:prSet/>
      <dgm:spPr>
        <a:ln w="25400">
          <a:solidFill>
            <a:srgbClr val="39C817"/>
          </a:solidFill>
        </a:ln>
      </dgm:spPr>
      <dgm:t>
        <a:bodyPr/>
        <a:lstStyle/>
        <a:p>
          <a:endParaRPr lang="es-ES"/>
        </a:p>
      </dgm:t>
    </dgm:pt>
    <dgm:pt modelId="{8418E610-22DB-431E-B861-2E178C799317}" type="sibTrans" cxnId="{0BE9DB93-1F9E-486E-A794-319C0011DC72}">
      <dgm:prSet/>
      <dgm:spPr/>
      <dgm:t>
        <a:bodyPr/>
        <a:lstStyle/>
        <a:p>
          <a:endParaRPr lang="es-ES"/>
        </a:p>
      </dgm:t>
    </dgm:pt>
    <dgm:pt modelId="{6EE92F7B-C7A4-4DA0-85FE-758732BA359C}">
      <dgm:prSet phldrT="[Texto]" custT="1"/>
      <dgm:spPr>
        <a:solidFill>
          <a:srgbClr val="77C218"/>
        </a:solidFill>
      </dgm:spPr>
      <dgm:t>
        <a:bodyPr/>
        <a:lstStyle/>
        <a:p>
          <a:r>
            <a:rPr lang="es-ES" sz="1200" b="1" i="0" baseline="0" dirty="0" smtClean="0">
              <a:solidFill>
                <a:schemeClr val="tx1"/>
              </a:solidFill>
              <a:latin typeface="Arial"/>
            </a:rPr>
            <a:t>AGRUPACIONES VEGETALES</a:t>
          </a:r>
          <a:endParaRPr lang="es-ES" sz="1200" b="1" i="0" baseline="0" dirty="0">
            <a:solidFill>
              <a:schemeClr val="tx1"/>
            </a:solidFill>
            <a:latin typeface="Arial"/>
          </a:endParaRPr>
        </a:p>
      </dgm:t>
    </dgm:pt>
    <dgm:pt modelId="{3EF952BD-A392-4BF8-A70F-B6F00F7CC33A}" type="parTrans" cxnId="{04B3B3C6-9E9D-4B07-9C5C-0EABFED40206}">
      <dgm:prSet/>
      <dgm:spPr>
        <a:ln w="25400">
          <a:solidFill>
            <a:srgbClr val="39C817"/>
          </a:solidFill>
        </a:ln>
      </dgm:spPr>
      <dgm:t>
        <a:bodyPr/>
        <a:lstStyle/>
        <a:p>
          <a:endParaRPr lang="es-ES"/>
        </a:p>
      </dgm:t>
    </dgm:pt>
    <dgm:pt modelId="{D3916433-5673-49C0-8A2F-AA2C2E6FC870}" type="sibTrans" cxnId="{04B3B3C6-9E9D-4B07-9C5C-0EABFED40206}">
      <dgm:prSet/>
      <dgm:spPr/>
      <dgm:t>
        <a:bodyPr/>
        <a:lstStyle/>
        <a:p>
          <a:endParaRPr lang="es-ES"/>
        </a:p>
      </dgm:t>
    </dgm:pt>
    <dgm:pt modelId="{15F62A80-D378-49ED-A3E2-BAB3E329F1DB}" type="pres">
      <dgm:prSet presAssocID="{3F27FCE7-1224-4DA0-9EB7-307A05816B59}" presName="hierChild1" presStyleCnt="0">
        <dgm:presLayoutVars>
          <dgm:orgChart val="1"/>
          <dgm:chPref val="1"/>
          <dgm:dir/>
          <dgm:animOne val="branch"/>
          <dgm:animLvl val="lvl"/>
          <dgm:resizeHandles/>
        </dgm:presLayoutVars>
      </dgm:prSet>
      <dgm:spPr/>
      <dgm:t>
        <a:bodyPr/>
        <a:lstStyle/>
        <a:p>
          <a:endParaRPr lang="es-ES"/>
        </a:p>
      </dgm:t>
    </dgm:pt>
    <dgm:pt modelId="{BD61B66C-4947-4620-9084-17D80DE45197}" type="pres">
      <dgm:prSet presAssocID="{F9F3AF9C-1256-40D9-A690-613F732AC5F8}" presName="hierRoot1" presStyleCnt="0">
        <dgm:presLayoutVars>
          <dgm:hierBranch val="init"/>
        </dgm:presLayoutVars>
      </dgm:prSet>
      <dgm:spPr/>
    </dgm:pt>
    <dgm:pt modelId="{16FFC271-9DFE-4FE8-BEA6-73F77D1F0D35}" type="pres">
      <dgm:prSet presAssocID="{F9F3AF9C-1256-40D9-A690-613F732AC5F8}" presName="rootComposite1" presStyleCnt="0"/>
      <dgm:spPr/>
    </dgm:pt>
    <dgm:pt modelId="{A7750A60-A684-440E-94EB-CA78B2198800}" type="pres">
      <dgm:prSet presAssocID="{F9F3AF9C-1256-40D9-A690-613F732AC5F8}" presName="rootText1" presStyleLbl="node0" presStyleIdx="0" presStyleCnt="1" custScaleX="23288" custScaleY="27439" custLinFactNeighborX="-2716" custLinFactNeighborY="-2266">
        <dgm:presLayoutVars>
          <dgm:chPref val="3"/>
        </dgm:presLayoutVars>
      </dgm:prSet>
      <dgm:spPr/>
      <dgm:t>
        <a:bodyPr/>
        <a:lstStyle/>
        <a:p>
          <a:endParaRPr lang="es-ES"/>
        </a:p>
      </dgm:t>
    </dgm:pt>
    <dgm:pt modelId="{8DBD8617-7AC0-4121-AD01-6E9400BFCC8D}" type="pres">
      <dgm:prSet presAssocID="{F9F3AF9C-1256-40D9-A690-613F732AC5F8}" presName="rootConnector1" presStyleLbl="node1" presStyleIdx="0" presStyleCnt="0"/>
      <dgm:spPr/>
      <dgm:t>
        <a:bodyPr/>
        <a:lstStyle/>
        <a:p>
          <a:endParaRPr lang="es-ES"/>
        </a:p>
      </dgm:t>
    </dgm:pt>
    <dgm:pt modelId="{63A1EFDE-EED8-4F3C-897E-650C695A7298}" type="pres">
      <dgm:prSet presAssocID="{F9F3AF9C-1256-40D9-A690-613F732AC5F8}" presName="hierChild2" presStyleCnt="0"/>
      <dgm:spPr/>
    </dgm:pt>
    <dgm:pt modelId="{DB2C4D91-5089-47FC-9E66-2BF353981869}" type="pres">
      <dgm:prSet presAssocID="{90B18412-0FE3-4EFE-82BA-416D47FB0DCF}" presName="Name64" presStyleLbl="parChTrans1D2" presStyleIdx="0" presStyleCnt="3"/>
      <dgm:spPr/>
      <dgm:t>
        <a:bodyPr/>
        <a:lstStyle/>
        <a:p>
          <a:endParaRPr lang="es-ES"/>
        </a:p>
      </dgm:t>
    </dgm:pt>
    <dgm:pt modelId="{DFF7325A-E588-4F04-BB2F-2428998D3463}" type="pres">
      <dgm:prSet presAssocID="{4303A98E-069C-4F73-9972-27A3583CA10F}" presName="hierRoot2" presStyleCnt="0">
        <dgm:presLayoutVars>
          <dgm:hierBranch val="init"/>
        </dgm:presLayoutVars>
      </dgm:prSet>
      <dgm:spPr/>
    </dgm:pt>
    <dgm:pt modelId="{039D8F48-43A8-4360-AEB3-7172D96837A6}" type="pres">
      <dgm:prSet presAssocID="{4303A98E-069C-4F73-9972-27A3583CA10F}" presName="rootComposite" presStyleCnt="0"/>
      <dgm:spPr/>
    </dgm:pt>
    <dgm:pt modelId="{C77859B9-CB52-403A-AF0B-DC8C79BEAE56}" type="pres">
      <dgm:prSet presAssocID="{4303A98E-069C-4F73-9972-27A3583CA10F}" presName="rootText" presStyleLbl="node2" presStyleIdx="0" presStyleCnt="3" custScaleX="23288" custScaleY="27439" custLinFactNeighborX="-5609" custLinFactNeighborY="22970">
        <dgm:presLayoutVars>
          <dgm:chPref val="3"/>
        </dgm:presLayoutVars>
      </dgm:prSet>
      <dgm:spPr/>
      <dgm:t>
        <a:bodyPr/>
        <a:lstStyle/>
        <a:p>
          <a:endParaRPr lang="es-ES"/>
        </a:p>
      </dgm:t>
    </dgm:pt>
    <dgm:pt modelId="{8EC998A4-1D7F-4CAF-8E13-630E9FB2AACC}" type="pres">
      <dgm:prSet presAssocID="{4303A98E-069C-4F73-9972-27A3583CA10F}" presName="rootConnector" presStyleLbl="node2" presStyleIdx="0" presStyleCnt="3"/>
      <dgm:spPr/>
      <dgm:t>
        <a:bodyPr/>
        <a:lstStyle/>
        <a:p>
          <a:endParaRPr lang="es-ES"/>
        </a:p>
      </dgm:t>
    </dgm:pt>
    <dgm:pt modelId="{3F019C7C-E2ED-45B9-A247-EA7EF1A095A8}" type="pres">
      <dgm:prSet presAssocID="{4303A98E-069C-4F73-9972-27A3583CA10F}" presName="hierChild4" presStyleCnt="0"/>
      <dgm:spPr/>
    </dgm:pt>
    <dgm:pt modelId="{5FF43F7D-252C-48F2-A84B-E3C269573D07}" type="pres">
      <dgm:prSet presAssocID="{4303A98E-069C-4F73-9972-27A3583CA10F}" presName="hierChild5" presStyleCnt="0"/>
      <dgm:spPr/>
    </dgm:pt>
    <dgm:pt modelId="{83B17550-8E0A-4D9D-A998-3D3FDF0AAEC0}" type="pres">
      <dgm:prSet presAssocID="{4B4ED228-D49B-4424-AAC4-10676CF985AA}" presName="Name64" presStyleLbl="parChTrans1D2" presStyleIdx="1" presStyleCnt="3"/>
      <dgm:spPr/>
      <dgm:t>
        <a:bodyPr/>
        <a:lstStyle/>
        <a:p>
          <a:endParaRPr lang="es-ES"/>
        </a:p>
      </dgm:t>
    </dgm:pt>
    <dgm:pt modelId="{8073377E-544F-473E-BBF0-97B2CDBDA622}" type="pres">
      <dgm:prSet presAssocID="{A407C25D-1BBB-4C70-9409-11DC2B80F816}" presName="hierRoot2" presStyleCnt="0">
        <dgm:presLayoutVars>
          <dgm:hierBranch val="init"/>
        </dgm:presLayoutVars>
      </dgm:prSet>
      <dgm:spPr/>
    </dgm:pt>
    <dgm:pt modelId="{2AA799A3-BFBD-4E9B-9184-8B6351A30AFE}" type="pres">
      <dgm:prSet presAssocID="{A407C25D-1BBB-4C70-9409-11DC2B80F816}" presName="rootComposite" presStyleCnt="0"/>
      <dgm:spPr/>
    </dgm:pt>
    <dgm:pt modelId="{5BD8AFBA-61E2-4325-97CC-76A5CCCF3858}" type="pres">
      <dgm:prSet presAssocID="{A407C25D-1BBB-4C70-9409-11DC2B80F816}" presName="rootText" presStyleLbl="node2" presStyleIdx="1" presStyleCnt="3" custScaleX="23288" custScaleY="27439" custLinFactNeighborX="-5609" custLinFactNeighborY="-2266">
        <dgm:presLayoutVars>
          <dgm:chPref val="3"/>
        </dgm:presLayoutVars>
      </dgm:prSet>
      <dgm:spPr/>
      <dgm:t>
        <a:bodyPr/>
        <a:lstStyle/>
        <a:p>
          <a:endParaRPr lang="es-ES"/>
        </a:p>
      </dgm:t>
    </dgm:pt>
    <dgm:pt modelId="{578AD5DA-3378-4E62-84AB-F7C3A0D6AA4E}" type="pres">
      <dgm:prSet presAssocID="{A407C25D-1BBB-4C70-9409-11DC2B80F816}" presName="rootConnector" presStyleLbl="node2" presStyleIdx="1" presStyleCnt="3"/>
      <dgm:spPr/>
      <dgm:t>
        <a:bodyPr/>
        <a:lstStyle/>
        <a:p>
          <a:endParaRPr lang="es-ES"/>
        </a:p>
      </dgm:t>
    </dgm:pt>
    <dgm:pt modelId="{4B904C9E-7D58-498F-9837-F8F34D2BE84D}" type="pres">
      <dgm:prSet presAssocID="{A407C25D-1BBB-4C70-9409-11DC2B80F816}" presName="hierChild4" presStyleCnt="0"/>
      <dgm:spPr/>
    </dgm:pt>
    <dgm:pt modelId="{B6A4F048-D02B-40D1-A333-941B8B865766}" type="pres">
      <dgm:prSet presAssocID="{A407C25D-1BBB-4C70-9409-11DC2B80F816}" presName="hierChild5" presStyleCnt="0"/>
      <dgm:spPr/>
    </dgm:pt>
    <dgm:pt modelId="{6B23E5B9-6418-4CDA-A0DA-1D067FECD5D0}" type="pres">
      <dgm:prSet presAssocID="{3EF952BD-A392-4BF8-A70F-B6F00F7CC33A}" presName="Name64" presStyleLbl="parChTrans1D2" presStyleIdx="2" presStyleCnt="3"/>
      <dgm:spPr/>
      <dgm:t>
        <a:bodyPr/>
        <a:lstStyle/>
        <a:p>
          <a:endParaRPr lang="es-ES"/>
        </a:p>
      </dgm:t>
    </dgm:pt>
    <dgm:pt modelId="{E7E9EBD1-07DA-4EBE-98A5-0A3185AB2133}" type="pres">
      <dgm:prSet presAssocID="{6EE92F7B-C7A4-4DA0-85FE-758732BA359C}" presName="hierRoot2" presStyleCnt="0">
        <dgm:presLayoutVars>
          <dgm:hierBranch val="init"/>
        </dgm:presLayoutVars>
      </dgm:prSet>
      <dgm:spPr/>
    </dgm:pt>
    <dgm:pt modelId="{2A3C26F9-F820-42DC-8E5C-4B5A557A2ECA}" type="pres">
      <dgm:prSet presAssocID="{6EE92F7B-C7A4-4DA0-85FE-758732BA359C}" presName="rootComposite" presStyleCnt="0"/>
      <dgm:spPr/>
    </dgm:pt>
    <dgm:pt modelId="{31BBA6D1-64BE-48F2-8EDF-0E0ABECC6DBB}" type="pres">
      <dgm:prSet presAssocID="{6EE92F7B-C7A4-4DA0-85FE-758732BA359C}" presName="rootText" presStyleLbl="node2" presStyleIdx="2" presStyleCnt="3" custScaleX="23288" custScaleY="27439" custLinFactNeighborX="-5609" custLinFactNeighborY="-27501">
        <dgm:presLayoutVars>
          <dgm:chPref val="3"/>
        </dgm:presLayoutVars>
      </dgm:prSet>
      <dgm:spPr/>
      <dgm:t>
        <a:bodyPr/>
        <a:lstStyle/>
        <a:p>
          <a:endParaRPr lang="es-ES"/>
        </a:p>
      </dgm:t>
    </dgm:pt>
    <dgm:pt modelId="{72E53366-254D-4314-B591-6F0A32D2321C}" type="pres">
      <dgm:prSet presAssocID="{6EE92F7B-C7A4-4DA0-85FE-758732BA359C}" presName="rootConnector" presStyleLbl="node2" presStyleIdx="2" presStyleCnt="3"/>
      <dgm:spPr/>
      <dgm:t>
        <a:bodyPr/>
        <a:lstStyle/>
        <a:p>
          <a:endParaRPr lang="es-ES"/>
        </a:p>
      </dgm:t>
    </dgm:pt>
    <dgm:pt modelId="{1A80EFF4-FC9B-4F73-9F5F-46E2BAA94BF8}" type="pres">
      <dgm:prSet presAssocID="{6EE92F7B-C7A4-4DA0-85FE-758732BA359C}" presName="hierChild4" presStyleCnt="0"/>
      <dgm:spPr/>
    </dgm:pt>
    <dgm:pt modelId="{5A53EDCD-1F43-48FC-9492-F7B34D819DBF}" type="pres">
      <dgm:prSet presAssocID="{6EE92F7B-C7A4-4DA0-85FE-758732BA359C}" presName="hierChild5" presStyleCnt="0"/>
      <dgm:spPr/>
    </dgm:pt>
    <dgm:pt modelId="{4894EFD4-122D-49FD-B899-183F459E4642}" type="pres">
      <dgm:prSet presAssocID="{F9F3AF9C-1256-40D9-A690-613F732AC5F8}" presName="hierChild3" presStyleCnt="0"/>
      <dgm:spPr/>
    </dgm:pt>
  </dgm:ptLst>
  <dgm:cxnLst>
    <dgm:cxn modelId="{22BDD074-8367-0644-832A-6CCCCE12F88F}" type="presOf" srcId="{3F27FCE7-1224-4DA0-9EB7-307A05816B59}" destId="{15F62A80-D378-49ED-A3E2-BAB3E329F1DB}" srcOrd="0" destOrd="0" presId="urn:microsoft.com/office/officeart/2009/3/layout/HorizontalOrganizationChart"/>
    <dgm:cxn modelId="{2EFB78C5-F55A-DB4B-8168-C9DCD0B2049C}" type="presOf" srcId="{A407C25D-1BBB-4C70-9409-11DC2B80F816}" destId="{5BD8AFBA-61E2-4325-97CC-76A5CCCF3858}" srcOrd="0" destOrd="0" presId="urn:microsoft.com/office/officeart/2009/3/layout/HorizontalOrganizationChart"/>
    <dgm:cxn modelId="{58B8941F-405F-4678-B3A8-8D9FB5DEC0F5}" srcId="{F9F3AF9C-1256-40D9-A690-613F732AC5F8}" destId="{4303A98E-069C-4F73-9972-27A3583CA10F}" srcOrd="0" destOrd="0" parTransId="{90B18412-0FE3-4EFE-82BA-416D47FB0DCF}" sibTransId="{D92B8A34-3352-4DAA-839F-6897C53E0080}"/>
    <dgm:cxn modelId="{472B54F4-96C4-8B41-84CB-24A6C8BB74E2}" type="presOf" srcId="{A407C25D-1BBB-4C70-9409-11DC2B80F816}" destId="{578AD5DA-3378-4E62-84AB-F7C3A0D6AA4E}" srcOrd="1" destOrd="0" presId="urn:microsoft.com/office/officeart/2009/3/layout/HorizontalOrganizationChart"/>
    <dgm:cxn modelId="{077D8AA4-850F-BB4D-975A-43732D5D31EC}" type="presOf" srcId="{F9F3AF9C-1256-40D9-A690-613F732AC5F8}" destId="{A7750A60-A684-440E-94EB-CA78B2198800}" srcOrd="0" destOrd="0" presId="urn:microsoft.com/office/officeart/2009/3/layout/HorizontalOrganizationChart"/>
    <dgm:cxn modelId="{0BE9DB93-1F9E-486E-A794-319C0011DC72}" srcId="{F9F3AF9C-1256-40D9-A690-613F732AC5F8}" destId="{A407C25D-1BBB-4C70-9409-11DC2B80F816}" srcOrd="1" destOrd="0" parTransId="{4B4ED228-D49B-4424-AAC4-10676CF985AA}" sibTransId="{8418E610-22DB-431E-B861-2E178C799317}"/>
    <dgm:cxn modelId="{DA6D7993-5733-9F46-808B-37862E275752}" type="presOf" srcId="{6EE92F7B-C7A4-4DA0-85FE-758732BA359C}" destId="{31BBA6D1-64BE-48F2-8EDF-0E0ABECC6DBB}" srcOrd="0" destOrd="0" presId="urn:microsoft.com/office/officeart/2009/3/layout/HorizontalOrganizationChart"/>
    <dgm:cxn modelId="{685F7E23-D11F-471A-A70D-CAC88407A75F}" srcId="{3F27FCE7-1224-4DA0-9EB7-307A05816B59}" destId="{F9F3AF9C-1256-40D9-A690-613F732AC5F8}" srcOrd="0" destOrd="0" parTransId="{0D87547C-C9D8-413A-BF68-13DEFD6F4D76}" sibTransId="{CCE22FFD-20D7-448C-A0D5-1F3168B4B9B1}"/>
    <dgm:cxn modelId="{CD6575F9-F924-1B4B-83E5-99FFD9901E90}" type="presOf" srcId="{4303A98E-069C-4F73-9972-27A3583CA10F}" destId="{C77859B9-CB52-403A-AF0B-DC8C79BEAE56}" srcOrd="0" destOrd="0" presId="urn:microsoft.com/office/officeart/2009/3/layout/HorizontalOrganizationChart"/>
    <dgm:cxn modelId="{BB016A31-061D-444F-B9B2-1E4AD41117D9}" type="presOf" srcId="{4303A98E-069C-4F73-9972-27A3583CA10F}" destId="{8EC998A4-1D7F-4CAF-8E13-630E9FB2AACC}" srcOrd="1" destOrd="0" presId="urn:microsoft.com/office/officeart/2009/3/layout/HorizontalOrganizationChart"/>
    <dgm:cxn modelId="{A77340B3-06DA-5C41-93E7-A5A97E187F83}" type="presOf" srcId="{90B18412-0FE3-4EFE-82BA-416D47FB0DCF}" destId="{DB2C4D91-5089-47FC-9E66-2BF353981869}" srcOrd="0" destOrd="0" presId="urn:microsoft.com/office/officeart/2009/3/layout/HorizontalOrganizationChart"/>
    <dgm:cxn modelId="{286994B5-D952-5D48-968D-F96BC1D7E942}" type="presOf" srcId="{4B4ED228-D49B-4424-AAC4-10676CF985AA}" destId="{83B17550-8E0A-4D9D-A998-3D3FDF0AAEC0}" srcOrd="0" destOrd="0" presId="urn:microsoft.com/office/officeart/2009/3/layout/HorizontalOrganizationChart"/>
    <dgm:cxn modelId="{E22989BD-8F34-3A4F-9705-97A0D3C7CB2C}" type="presOf" srcId="{3EF952BD-A392-4BF8-A70F-B6F00F7CC33A}" destId="{6B23E5B9-6418-4CDA-A0DA-1D067FECD5D0}" srcOrd="0" destOrd="0" presId="urn:microsoft.com/office/officeart/2009/3/layout/HorizontalOrganizationChart"/>
    <dgm:cxn modelId="{C04F936B-63CA-5B47-B1C8-DBDAB7B49426}" type="presOf" srcId="{6EE92F7B-C7A4-4DA0-85FE-758732BA359C}" destId="{72E53366-254D-4314-B591-6F0A32D2321C}" srcOrd="1" destOrd="0" presId="urn:microsoft.com/office/officeart/2009/3/layout/HorizontalOrganizationChart"/>
    <dgm:cxn modelId="{A152AAD7-BD58-2143-812D-DDC9535A3C85}" type="presOf" srcId="{F9F3AF9C-1256-40D9-A690-613F732AC5F8}" destId="{8DBD8617-7AC0-4121-AD01-6E9400BFCC8D}" srcOrd="1" destOrd="0" presId="urn:microsoft.com/office/officeart/2009/3/layout/HorizontalOrganizationChart"/>
    <dgm:cxn modelId="{04B3B3C6-9E9D-4B07-9C5C-0EABFED40206}" srcId="{F9F3AF9C-1256-40D9-A690-613F732AC5F8}" destId="{6EE92F7B-C7A4-4DA0-85FE-758732BA359C}" srcOrd="2" destOrd="0" parTransId="{3EF952BD-A392-4BF8-A70F-B6F00F7CC33A}" sibTransId="{D3916433-5673-49C0-8A2F-AA2C2E6FC870}"/>
    <dgm:cxn modelId="{43CDD868-8BFD-3941-9C6B-775F298CAF3B}" type="presParOf" srcId="{15F62A80-D378-49ED-A3E2-BAB3E329F1DB}" destId="{BD61B66C-4947-4620-9084-17D80DE45197}" srcOrd="0" destOrd="0" presId="urn:microsoft.com/office/officeart/2009/3/layout/HorizontalOrganizationChart"/>
    <dgm:cxn modelId="{49B6C9E1-86FD-B946-B886-8E640A2B610A}" type="presParOf" srcId="{BD61B66C-4947-4620-9084-17D80DE45197}" destId="{16FFC271-9DFE-4FE8-BEA6-73F77D1F0D35}" srcOrd="0" destOrd="0" presId="urn:microsoft.com/office/officeart/2009/3/layout/HorizontalOrganizationChart"/>
    <dgm:cxn modelId="{69DFF56B-F4A1-C845-ADFF-65D6B35D8F72}" type="presParOf" srcId="{16FFC271-9DFE-4FE8-BEA6-73F77D1F0D35}" destId="{A7750A60-A684-440E-94EB-CA78B2198800}" srcOrd="0" destOrd="0" presId="urn:microsoft.com/office/officeart/2009/3/layout/HorizontalOrganizationChart"/>
    <dgm:cxn modelId="{5CE36882-54D5-224B-B6B7-25B66BB3D1F6}" type="presParOf" srcId="{16FFC271-9DFE-4FE8-BEA6-73F77D1F0D35}" destId="{8DBD8617-7AC0-4121-AD01-6E9400BFCC8D}" srcOrd="1" destOrd="0" presId="urn:microsoft.com/office/officeart/2009/3/layout/HorizontalOrganizationChart"/>
    <dgm:cxn modelId="{29357DB0-B516-4141-B6E2-C2A4214709D0}" type="presParOf" srcId="{BD61B66C-4947-4620-9084-17D80DE45197}" destId="{63A1EFDE-EED8-4F3C-897E-650C695A7298}" srcOrd="1" destOrd="0" presId="urn:microsoft.com/office/officeart/2009/3/layout/HorizontalOrganizationChart"/>
    <dgm:cxn modelId="{D8579C39-D823-674E-8A74-5F337AA1C9E0}" type="presParOf" srcId="{63A1EFDE-EED8-4F3C-897E-650C695A7298}" destId="{DB2C4D91-5089-47FC-9E66-2BF353981869}" srcOrd="0" destOrd="0" presId="urn:microsoft.com/office/officeart/2009/3/layout/HorizontalOrganizationChart"/>
    <dgm:cxn modelId="{95164C85-2AB4-2A48-BD34-EA67EECACB00}" type="presParOf" srcId="{63A1EFDE-EED8-4F3C-897E-650C695A7298}" destId="{DFF7325A-E588-4F04-BB2F-2428998D3463}" srcOrd="1" destOrd="0" presId="urn:microsoft.com/office/officeart/2009/3/layout/HorizontalOrganizationChart"/>
    <dgm:cxn modelId="{FC273455-0898-B842-977E-C6FB5D955580}" type="presParOf" srcId="{DFF7325A-E588-4F04-BB2F-2428998D3463}" destId="{039D8F48-43A8-4360-AEB3-7172D96837A6}" srcOrd="0" destOrd="0" presId="urn:microsoft.com/office/officeart/2009/3/layout/HorizontalOrganizationChart"/>
    <dgm:cxn modelId="{2668122E-FD0E-B74C-AA0C-E2D48A79FA53}" type="presParOf" srcId="{039D8F48-43A8-4360-AEB3-7172D96837A6}" destId="{C77859B9-CB52-403A-AF0B-DC8C79BEAE56}" srcOrd="0" destOrd="0" presId="urn:microsoft.com/office/officeart/2009/3/layout/HorizontalOrganizationChart"/>
    <dgm:cxn modelId="{0B10E022-45F8-B24A-8E02-226924E4E07E}" type="presParOf" srcId="{039D8F48-43A8-4360-AEB3-7172D96837A6}" destId="{8EC998A4-1D7F-4CAF-8E13-630E9FB2AACC}" srcOrd="1" destOrd="0" presId="urn:microsoft.com/office/officeart/2009/3/layout/HorizontalOrganizationChart"/>
    <dgm:cxn modelId="{1C6D69BA-F3F9-8B45-BAA6-B2643D7168D9}" type="presParOf" srcId="{DFF7325A-E588-4F04-BB2F-2428998D3463}" destId="{3F019C7C-E2ED-45B9-A247-EA7EF1A095A8}" srcOrd="1" destOrd="0" presId="urn:microsoft.com/office/officeart/2009/3/layout/HorizontalOrganizationChart"/>
    <dgm:cxn modelId="{B72A46D7-A982-F544-BEDF-D8567F224516}" type="presParOf" srcId="{DFF7325A-E588-4F04-BB2F-2428998D3463}" destId="{5FF43F7D-252C-48F2-A84B-E3C269573D07}" srcOrd="2" destOrd="0" presId="urn:microsoft.com/office/officeart/2009/3/layout/HorizontalOrganizationChart"/>
    <dgm:cxn modelId="{4E13E1B6-3477-B546-911E-6486995459AD}" type="presParOf" srcId="{63A1EFDE-EED8-4F3C-897E-650C695A7298}" destId="{83B17550-8E0A-4D9D-A998-3D3FDF0AAEC0}" srcOrd="2" destOrd="0" presId="urn:microsoft.com/office/officeart/2009/3/layout/HorizontalOrganizationChart"/>
    <dgm:cxn modelId="{9FB83446-96E4-ED46-A7B5-0129442E3BD2}" type="presParOf" srcId="{63A1EFDE-EED8-4F3C-897E-650C695A7298}" destId="{8073377E-544F-473E-BBF0-97B2CDBDA622}" srcOrd="3" destOrd="0" presId="urn:microsoft.com/office/officeart/2009/3/layout/HorizontalOrganizationChart"/>
    <dgm:cxn modelId="{C0278A5C-5E6E-C843-8213-824EE0C2FB3E}" type="presParOf" srcId="{8073377E-544F-473E-BBF0-97B2CDBDA622}" destId="{2AA799A3-BFBD-4E9B-9184-8B6351A30AFE}" srcOrd="0" destOrd="0" presId="urn:microsoft.com/office/officeart/2009/3/layout/HorizontalOrganizationChart"/>
    <dgm:cxn modelId="{40F5BBA2-700C-8F45-9EAB-2E977BBEEDA7}" type="presParOf" srcId="{2AA799A3-BFBD-4E9B-9184-8B6351A30AFE}" destId="{5BD8AFBA-61E2-4325-97CC-76A5CCCF3858}" srcOrd="0" destOrd="0" presId="urn:microsoft.com/office/officeart/2009/3/layout/HorizontalOrganizationChart"/>
    <dgm:cxn modelId="{4452DAB5-E8C0-4341-9575-0024BA69AEF1}" type="presParOf" srcId="{2AA799A3-BFBD-4E9B-9184-8B6351A30AFE}" destId="{578AD5DA-3378-4E62-84AB-F7C3A0D6AA4E}" srcOrd="1" destOrd="0" presId="urn:microsoft.com/office/officeart/2009/3/layout/HorizontalOrganizationChart"/>
    <dgm:cxn modelId="{0B8FAEA2-AA1E-7B43-B3C4-C9F426C285D9}" type="presParOf" srcId="{8073377E-544F-473E-BBF0-97B2CDBDA622}" destId="{4B904C9E-7D58-498F-9837-F8F34D2BE84D}" srcOrd="1" destOrd="0" presId="urn:microsoft.com/office/officeart/2009/3/layout/HorizontalOrganizationChart"/>
    <dgm:cxn modelId="{AB2D1FA7-78E7-9547-A2A5-1C69F5E21BBC}" type="presParOf" srcId="{8073377E-544F-473E-BBF0-97B2CDBDA622}" destId="{B6A4F048-D02B-40D1-A333-941B8B865766}" srcOrd="2" destOrd="0" presId="urn:microsoft.com/office/officeart/2009/3/layout/HorizontalOrganizationChart"/>
    <dgm:cxn modelId="{9E88CDBE-E900-694A-B295-C9007A2B7A83}" type="presParOf" srcId="{63A1EFDE-EED8-4F3C-897E-650C695A7298}" destId="{6B23E5B9-6418-4CDA-A0DA-1D067FECD5D0}" srcOrd="4" destOrd="0" presId="urn:microsoft.com/office/officeart/2009/3/layout/HorizontalOrganizationChart"/>
    <dgm:cxn modelId="{AEC42315-CC09-5643-BDFF-C7E83C8A6829}" type="presParOf" srcId="{63A1EFDE-EED8-4F3C-897E-650C695A7298}" destId="{E7E9EBD1-07DA-4EBE-98A5-0A3185AB2133}" srcOrd="5" destOrd="0" presId="urn:microsoft.com/office/officeart/2009/3/layout/HorizontalOrganizationChart"/>
    <dgm:cxn modelId="{3056233D-417A-834F-9208-5FEA93BF65C8}" type="presParOf" srcId="{E7E9EBD1-07DA-4EBE-98A5-0A3185AB2133}" destId="{2A3C26F9-F820-42DC-8E5C-4B5A557A2ECA}" srcOrd="0" destOrd="0" presId="urn:microsoft.com/office/officeart/2009/3/layout/HorizontalOrganizationChart"/>
    <dgm:cxn modelId="{0A722EE1-C2EA-E14F-B1F4-46DA3F5B0930}" type="presParOf" srcId="{2A3C26F9-F820-42DC-8E5C-4B5A557A2ECA}" destId="{31BBA6D1-64BE-48F2-8EDF-0E0ABECC6DBB}" srcOrd="0" destOrd="0" presId="urn:microsoft.com/office/officeart/2009/3/layout/HorizontalOrganizationChart"/>
    <dgm:cxn modelId="{0637EC38-87F7-9D49-8708-A52101D774CA}" type="presParOf" srcId="{2A3C26F9-F820-42DC-8E5C-4B5A557A2ECA}" destId="{72E53366-254D-4314-B591-6F0A32D2321C}" srcOrd="1" destOrd="0" presId="urn:microsoft.com/office/officeart/2009/3/layout/HorizontalOrganizationChart"/>
    <dgm:cxn modelId="{C117C41B-1F0D-2C42-BD52-BCC73B2551F9}" type="presParOf" srcId="{E7E9EBD1-07DA-4EBE-98A5-0A3185AB2133}" destId="{1A80EFF4-FC9B-4F73-9F5F-46E2BAA94BF8}" srcOrd="1" destOrd="0" presId="urn:microsoft.com/office/officeart/2009/3/layout/HorizontalOrganizationChart"/>
    <dgm:cxn modelId="{6661B5B8-9E1D-3F42-8211-F1FFCA1403A5}" type="presParOf" srcId="{E7E9EBD1-07DA-4EBE-98A5-0A3185AB2133}" destId="{5A53EDCD-1F43-48FC-9492-F7B34D819DBF}" srcOrd="2" destOrd="0" presId="urn:microsoft.com/office/officeart/2009/3/layout/HorizontalOrganizationChart"/>
    <dgm:cxn modelId="{AA8FE58D-2EC4-9E47-85D2-FC6296423BBE}" type="presParOf" srcId="{BD61B66C-4947-4620-9084-17D80DE45197}" destId="{4894EFD4-122D-49FD-B899-183F459E4642}" srcOrd="2" destOrd="0" presId="urn:microsoft.com/office/officeart/2009/3/layout/Horizontal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2921000" cy="493713"/>
          </a:xfrm>
          <a:prstGeom prst="rect">
            <a:avLst/>
          </a:prstGeom>
          <a:noFill/>
          <a:ln>
            <a:noFill/>
          </a:ln>
          <a:effectLst/>
          <a:extLst/>
        </p:spPr>
        <p:txBody>
          <a:bodyPr vert="horz" wrap="square" lIns="94520" tIns="47260" rIns="94520" bIns="47260" numCol="1" anchor="t" anchorCtr="0" compatLnSpc="1">
            <a:prstTxWarp prst="textNoShape">
              <a:avLst/>
            </a:prstTxWarp>
          </a:bodyPr>
          <a:lstStyle>
            <a:lvl1pPr defTabSz="945231" eaLnBrk="1" hangingPunct="1">
              <a:defRPr sz="1200">
                <a:latin typeface="Times New Roman" panose="02020603050405020304" pitchFamily="18" charset="0"/>
                <a:ea typeface="+mn-ea"/>
                <a:cs typeface="+mn-cs"/>
              </a:defRPr>
            </a:lvl1pPr>
          </a:lstStyle>
          <a:p>
            <a:pPr>
              <a:defRPr/>
            </a:pPr>
            <a:endParaRPr lang="es-ES" altLang="es-ES"/>
          </a:p>
        </p:txBody>
      </p:sp>
      <p:sp>
        <p:nvSpPr>
          <p:cNvPr id="34819" name="Rectangle 3"/>
          <p:cNvSpPr>
            <a:spLocks noGrp="1" noChangeArrowheads="1"/>
          </p:cNvSpPr>
          <p:nvPr>
            <p:ph type="dt" idx="1"/>
          </p:nvPr>
        </p:nvSpPr>
        <p:spPr bwMode="auto">
          <a:xfrm>
            <a:off x="3821113" y="0"/>
            <a:ext cx="2921000" cy="493713"/>
          </a:xfrm>
          <a:prstGeom prst="rect">
            <a:avLst/>
          </a:prstGeom>
          <a:noFill/>
          <a:ln>
            <a:noFill/>
          </a:ln>
          <a:effectLst/>
          <a:extLst/>
        </p:spPr>
        <p:txBody>
          <a:bodyPr vert="horz" wrap="square" lIns="94520" tIns="47260" rIns="94520" bIns="47260" numCol="1" anchor="t" anchorCtr="0" compatLnSpc="1">
            <a:prstTxWarp prst="textNoShape">
              <a:avLst/>
            </a:prstTxWarp>
          </a:bodyPr>
          <a:lstStyle>
            <a:lvl1pPr algn="r" defTabSz="945231" eaLnBrk="1" hangingPunct="1">
              <a:defRPr sz="1200">
                <a:latin typeface="Times New Roman" panose="02020603050405020304" pitchFamily="18" charset="0"/>
                <a:ea typeface="+mn-ea"/>
                <a:cs typeface="+mn-cs"/>
              </a:defRPr>
            </a:lvl1pPr>
          </a:lstStyle>
          <a:p>
            <a:pPr>
              <a:defRPr/>
            </a:pPr>
            <a:endParaRPr lang="es-ES" altLang="es-ES"/>
          </a:p>
        </p:txBody>
      </p:sp>
      <p:sp>
        <p:nvSpPr>
          <p:cNvPr id="14340" name="Rectangle 4"/>
          <p:cNvSpPr>
            <a:spLocks noGrp="1" noRot="1" noChangeAspect="1" noChangeArrowheads="1" noTextEdit="1"/>
          </p:cNvSpPr>
          <p:nvPr>
            <p:ph type="sldImg" idx="2"/>
          </p:nvPr>
        </p:nvSpPr>
        <p:spPr bwMode="auto">
          <a:xfrm>
            <a:off x="903288" y="741363"/>
            <a:ext cx="4935537" cy="3702050"/>
          </a:xfrm>
          <a:prstGeom prst="rect">
            <a:avLst/>
          </a:prstGeom>
          <a:noFill/>
          <a:ln w="9525">
            <a:solidFill>
              <a:srgbClr val="000000"/>
            </a:solidFill>
            <a:miter lim="800000"/>
            <a:headEnd/>
            <a:tailEnd/>
          </a:ln>
        </p:spPr>
      </p:sp>
      <p:sp>
        <p:nvSpPr>
          <p:cNvPr id="34821" name="Rectangle 5"/>
          <p:cNvSpPr>
            <a:spLocks noGrp="1" noChangeArrowheads="1"/>
          </p:cNvSpPr>
          <p:nvPr>
            <p:ph type="body" sz="quarter" idx="3"/>
          </p:nvPr>
        </p:nvSpPr>
        <p:spPr bwMode="auto">
          <a:xfrm>
            <a:off x="898525" y="4689475"/>
            <a:ext cx="4945063" cy="4441825"/>
          </a:xfrm>
          <a:prstGeom prst="rect">
            <a:avLst/>
          </a:prstGeom>
          <a:noFill/>
          <a:ln>
            <a:noFill/>
          </a:ln>
          <a:effectLst/>
          <a:extLst/>
        </p:spPr>
        <p:txBody>
          <a:bodyPr vert="horz" wrap="square" lIns="94520" tIns="47260" rIns="94520" bIns="47260" numCol="1" anchor="t" anchorCtr="0" compatLnSpc="1">
            <a:prstTxWarp prst="textNoShape">
              <a:avLst/>
            </a:prstTxWarp>
          </a:bodyPr>
          <a:lstStyle/>
          <a:p>
            <a:pPr lvl="0"/>
            <a:r>
              <a:rPr lang="es-ES" altLang="es-ES" noProof="0" smtClean="0"/>
              <a:t>Haga clic para modificar el estilo de texto del patrón</a:t>
            </a:r>
          </a:p>
          <a:p>
            <a:pPr lvl="1"/>
            <a:r>
              <a:rPr lang="es-ES" altLang="es-ES" noProof="0" smtClean="0"/>
              <a:t>Segundo nivel</a:t>
            </a:r>
          </a:p>
          <a:p>
            <a:pPr lvl="2"/>
            <a:r>
              <a:rPr lang="es-ES" altLang="es-ES" noProof="0" smtClean="0"/>
              <a:t>Tercer nivel</a:t>
            </a:r>
          </a:p>
          <a:p>
            <a:pPr lvl="3"/>
            <a:r>
              <a:rPr lang="es-ES" altLang="es-ES" noProof="0" smtClean="0"/>
              <a:t>Cuarto nivel</a:t>
            </a:r>
          </a:p>
          <a:p>
            <a:pPr lvl="4"/>
            <a:r>
              <a:rPr lang="es-ES" altLang="es-ES" noProof="0" smtClean="0"/>
              <a:t>Quinto nivel</a:t>
            </a:r>
          </a:p>
        </p:txBody>
      </p:sp>
      <p:sp>
        <p:nvSpPr>
          <p:cNvPr id="34822" name="Rectangle 6"/>
          <p:cNvSpPr>
            <a:spLocks noGrp="1" noChangeArrowheads="1"/>
          </p:cNvSpPr>
          <p:nvPr>
            <p:ph type="ftr" sz="quarter" idx="4"/>
          </p:nvPr>
        </p:nvSpPr>
        <p:spPr bwMode="auto">
          <a:xfrm>
            <a:off x="0" y="9378950"/>
            <a:ext cx="2921000" cy="493713"/>
          </a:xfrm>
          <a:prstGeom prst="rect">
            <a:avLst/>
          </a:prstGeom>
          <a:noFill/>
          <a:ln>
            <a:noFill/>
          </a:ln>
          <a:effectLst/>
          <a:extLst/>
        </p:spPr>
        <p:txBody>
          <a:bodyPr vert="horz" wrap="square" lIns="94520" tIns="47260" rIns="94520" bIns="47260" numCol="1" anchor="b" anchorCtr="0" compatLnSpc="1">
            <a:prstTxWarp prst="textNoShape">
              <a:avLst/>
            </a:prstTxWarp>
          </a:bodyPr>
          <a:lstStyle>
            <a:lvl1pPr defTabSz="945231" eaLnBrk="1" hangingPunct="1">
              <a:defRPr sz="1200">
                <a:latin typeface="Times New Roman" panose="02020603050405020304" pitchFamily="18" charset="0"/>
                <a:ea typeface="+mn-ea"/>
                <a:cs typeface="+mn-cs"/>
              </a:defRPr>
            </a:lvl1pPr>
          </a:lstStyle>
          <a:p>
            <a:pPr>
              <a:defRPr/>
            </a:pPr>
            <a:endParaRPr lang="es-ES" altLang="es-ES"/>
          </a:p>
        </p:txBody>
      </p:sp>
      <p:sp>
        <p:nvSpPr>
          <p:cNvPr id="34823" name="Rectangle 7"/>
          <p:cNvSpPr>
            <a:spLocks noGrp="1" noChangeArrowheads="1"/>
          </p:cNvSpPr>
          <p:nvPr>
            <p:ph type="sldNum" sz="quarter" idx="5"/>
          </p:nvPr>
        </p:nvSpPr>
        <p:spPr bwMode="auto">
          <a:xfrm>
            <a:off x="3821113" y="9378950"/>
            <a:ext cx="2921000" cy="493713"/>
          </a:xfrm>
          <a:prstGeom prst="rect">
            <a:avLst/>
          </a:prstGeom>
          <a:noFill/>
          <a:ln>
            <a:noFill/>
          </a:ln>
          <a:effectLst/>
          <a:extLst/>
        </p:spPr>
        <p:txBody>
          <a:bodyPr vert="horz" wrap="square" lIns="94520" tIns="47260" rIns="94520" bIns="47260" numCol="1" anchor="b" anchorCtr="0" compatLnSpc="1">
            <a:prstTxWarp prst="textNoShape">
              <a:avLst/>
            </a:prstTxWarp>
          </a:bodyPr>
          <a:lstStyle>
            <a:lvl1pPr algn="r" defTabSz="945231" eaLnBrk="1" hangingPunct="1">
              <a:defRPr sz="1200">
                <a:latin typeface="Times New Roman" panose="02020603050405020304" pitchFamily="18" charset="0"/>
                <a:ea typeface="+mn-ea"/>
                <a:cs typeface="+mn-cs"/>
              </a:defRPr>
            </a:lvl1pPr>
          </a:lstStyle>
          <a:p>
            <a:pPr>
              <a:defRPr/>
            </a:pPr>
            <a:fld id="{C19BDFC6-E1D5-FE46-872B-70EF64606191}" type="slidenum">
              <a:rPr lang="es-ES" altLang="es-ES"/>
              <a:pPr>
                <a:defRPr/>
              </a:pPr>
              <a:t>‹Nº›</a:t>
            </a:fld>
            <a:endParaRPr lang="es-ES" altLang="es-ES"/>
          </a:p>
        </p:txBody>
      </p:sp>
    </p:spTree>
    <p:extLst>
      <p:ext uri="{BB962C8B-B14F-4D97-AF65-F5344CB8AC3E}">
        <p14:creationId xmlns:p14="http://schemas.microsoft.com/office/powerpoint/2010/main" val="42517158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ＭＳ Ｐゴシック" pitchFamily="4" charset="-128"/>
        <a:cs typeface="ＭＳ Ｐゴシック" pitchFamily="4" charset="-128"/>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ＭＳ Ｐゴシック" pitchFamily="4" charset="-128"/>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ＭＳ Ｐゴシック" pitchFamily="4" charset="-128"/>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ＭＳ Ｐゴシック" pitchFamily="4" charset="-128"/>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ＭＳ Ｐゴシック" pitchFamily="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6000"/>
            </a:lvl1pPr>
          </a:lstStyle>
          <a:p>
            <a:r>
              <a:rPr lang="es-ES" smtClean="0"/>
              <a:t>Haga clic para modificar el estilo de título del patrón</a:t>
            </a:r>
            <a:endParaRPr lang="es-ES"/>
          </a:p>
        </p:txBody>
      </p:sp>
      <p:sp>
        <p:nvSpPr>
          <p:cNvPr id="3" name="Subtítu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s-ES"/>
          </a:p>
        </p:txBody>
      </p:sp>
      <p:sp>
        <p:nvSpPr>
          <p:cNvPr id="6" name="Rectangle 6"/>
          <p:cNvSpPr>
            <a:spLocks noGrp="1" noChangeArrowheads="1"/>
          </p:cNvSpPr>
          <p:nvPr>
            <p:ph type="sldNum" sz="quarter" idx="12"/>
          </p:nvPr>
        </p:nvSpPr>
        <p:spPr>
          <a:ln/>
        </p:spPr>
        <p:txBody>
          <a:bodyPr/>
          <a:lstStyle>
            <a:lvl1pPr>
              <a:defRPr/>
            </a:lvl1pPr>
          </a:lstStyle>
          <a:p>
            <a:pPr>
              <a:defRPr/>
            </a:pPr>
            <a:fld id="{AF7A8D0A-41CD-3A41-BB7B-BEED7E2E255B}" type="slidenum">
              <a:rPr lang="es-ES" altLang="es-ES"/>
              <a:pPr>
                <a:defRPr/>
              </a:pPr>
              <a:t>‹Nº›</a:t>
            </a:fld>
            <a:endParaRPr lang="es-ES" altLang="es-E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s-ES"/>
          </a:p>
        </p:txBody>
      </p:sp>
      <p:sp>
        <p:nvSpPr>
          <p:cNvPr id="6" name="Rectangle 6"/>
          <p:cNvSpPr>
            <a:spLocks noGrp="1" noChangeArrowheads="1"/>
          </p:cNvSpPr>
          <p:nvPr>
            <p:ph type="sldNum" sz="quarter" idx="12"/>
          </p:nvPr>
        </p:nvSpPr>
        <p:spPr>
          <a:ln/>
        </p:spPr>
        <p:txBody>
          <a:bodyPr/>
          <a:lstStyle>
            <a:lvl1pPr>
              <a:defRPr/>
            </a:lvl1pPr>
          </a:lstStyle>
          <a:p>
            <a:pPr>
              <a:defRPr/>
            </a:pPr>
            <a:fld id="{B3A8F4BA-E8F5-1241-9384-BDDF2D75FEB5}" type="slidenum">
              <a:rPr lang="es-ES" altLang="es-ES"/>
              <a:pPr>
                <a:defRPr/>
              </a:pPr>
              <a:t>‹Nº›</a:t>
            </a:fld>
            <a:endParaRPr lang="es-ES" altLang="es-E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15100" y="609600"/>
            <a:ext cx="1943100" cy="5486400"/>
          </a:xfrm>
        </p:spPr>
        <p:txBody>
          <a:bodyPr vert="eaVert"/>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a:xfrm>
            <a:off x="685800" y="609600"/>
            <a:ext cx="5676900" cy="54864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s-ES"/>
          </a:p>
        </p:txBody>
      </p:sp>
      <p:sp>
        <p:nvSpPr>
          <p:cNvPr id="6" name="Rectangle 6"/>
          <p:cNvSpPr>
            <a:spLocks noGrp="1" noChangeArrowheads="1"/>
          </p:cNvSpPr>
          <p:nvPr>
            <p:ph type="sldNum" sz="quarter" idx="12"/>
          </p:nvPr>
        </p:nvSpPr>
        <p:spPr>
          <a:ln/>
        </p:spPr>
        <p:txBody>
          <a:bodyPr/>
          <a:lstStyle>
            <a:lvl1pPr>
              <a:defRPr/>
            </a:lvl1pPr>
          </a:lstStyle>
          <a:p>
            <a:pPr>
              <a:defRPr/>
            </a:pPr>
            <a:fld id="{D351C46D-DA24-2A42-BF94-D44A4AA5DBA8}" type="slidenum">
              <a:rPr lang="es-ES" altLang="es-ES"/>
              <a:pPr>
                <a:defRPr/>
              </a:pPr>
              <a:t>‹Nº›</a:t>
            </a:fld>
            <a:endParaRPr lang="es-ES" altLang="es-E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Marcador de contenido 1"/>
          <p:cNvSpPr>
            <a:spLocks noGrp="1"/>
          </p:cNvSpPr>
          <p:nvPr>
            <p:ph/>
          </p:nvPr>
        </p:nvSpPr>
        <p:spPr>
          <a:xfrm>
            <a:off x="685800" y="609600"/>
            <a:ext cx="7772400" cy="54864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3" name="Rectangle 4"/>
          <p:cNvSpPr>
            <a:spLocks noGrp="1" noChangeArrowheads="1"/>
          </p:cNvSpPr>
          <p:nvPr>
            <p:ph type="dt" sz="half" idx="10"/>
          </p:nvPr>
        </p:nvSpPr>
        <p:spPr>
          <a:ln/>
        </p:spPr>
        <p:txBody>
          <a:bodyPr/>
          <a:lstStyle>
            <a:lvl1pPr>
              <a:defRPr/>
            </a:lvl1pPr>
          </a:lstStyle>
          <a:p>
            <a:pPr>
              <a:defRPr/>
            </a:pPr>
            <a:endParaRPr lang="es-ES" alt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ltLang="es-ES"/>
          </a:p>
        </p:txBody>
      </p:sp>
      <p:sp>
        <p:nvSpPr>
          <p:cNvPr id="5" name="Rectangle 6"/>
          <p:cNvSpPr>
            <a:spLocks noGrp="1" noChangeArrowheads="1"/>
          </p:cNvSpPr>
          <p:nvPr>
            <p:ph type="sldNum" sz="quarter" idx="12"/>
          </p:nvPr>
        </p:nvSpPr>
        <p:spPr>
          <a:ln/>
        </p:spPr>
        <p:txBody>
          <a:bodyPr/>
          <a:lstStyle>
            <a:lvl1pPr>
              <a:defRPr/>
            </a:lvl1pPr>
          </a:lstStyle>
          <a:p>
            <a:pPr>
              <a:defRPr/>
            </a:pPr>
            <a:fld id="{56EAA843-9212-B442-9095-265E3D728F57}" type="slidenum">
              <a:rPr lang="es-ES" altLang="es-ES"/>
              <a:pPr>
                <a:defRPr/>
              </a:pPr>
              <a:t>‹Nº›</a:t>
            </a:fld>
            <a:endParaRPr lang="es-ES" altLang="es-E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s-ES"/>
          </a:p>
        </p:txBody>
      </p:sp>
      <p:sp>
        <p:nvSpPr>
          <p:cNvPr id="6" name="Rectangle 6"/>
          <p:cNvSpPr>
            <a:spLocks noGrp="1" noChangeArrowheads="1"/>
          </p:cNvSpPr>
          <p:nvPr>
            <p:ph type="sldNum" sz="quarter" idx="12"/>
          </p:nvPr>
        </p:nvSpPr>
        <p:spPr>
          <a:ln/>
        </p:spPr>
        <p:txBody>
          <a:bodyPr/>
          <a:lstStyle>
            <a:lvl1pPr>
              <a:defRPr/>
            </a:lvl1pPr>
          </a:lstStyle>
          <a:p>
            <a:pPr>
              <a:defRPr/>
            </a:pPr>
            <a:fld id="{55B54167-D34F-F042-B07C-7650A4978DF9}" type="slidenum">
              <a:rPr lang="es-ES" altLang="es-ES"/>
              <a:pPr>
                <a:defRPr/>
              </a:pPr>
              <a:t>‹Nº›</a:t>
            </a:fld>
            <a:endParaRPr lang="es-ES" altLang="es-E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8"/>
            <a:ext cx="7886700" cy="2852737"/>
          </a:xfrm>
        </p:spPr>
        <p:txBody>
          <a:bodyPr anchor="b"/>
          <a:lstStyle>
            <a:lvl1pPr>
              <a:defRPr sz="6000"/>
            </a:lvl1p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s-ES"/>
          </a:p>
        </p:txBody>
      </p:sp>
      <p:sp>
        <p:nvSpPr>
          <p:cNvPr id="6" name="Rectangle 6"/>
          <p:cNvSpPr>
            <a:spLocks noGrp="1" noChangeArrowheads="1"/>
          </p:cNvSpPr>
          <p:nvPr>
            <p:ph type="sldNum" sz="quarter" idx="12"/>
          </p:nvPr>
        </p:nvSpPr>
        <p:spPr>
          <a:ln/>
        </p:spPr>
        <p:txBody>
          <a:bodyPr/>
          <a:lstStyle>
            <a:lvl1pPr>
              <a:defRPr/>
            </a:lvl1pPr>
          </a:lstStyle>
          <a:p>
            <a:pPr>
              <a:defRPr/>
            </a:pPr>
            <a:fld id="{F578FF58-2363-8C41-BE46-E1422DC16EFD}" type="slidenum">
              <a:rPr lang="es-ES" altLang="es-ES"/>
              <a:pPr>
                <a:defRPr/>
              </a:pPr>
              <a:t>‹Nº›</a:t>
            </a:fld>
            <a:endParaRPr lang="es-ES" altLang="es-E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sz="half" idx="1"/>
          </p:nvPr>
        </p:nvSpPr>
        <p:spPr>
          <a:xfrm>
            <a:off x="685800" y="1981200"/>
            <a:ext cx="38100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contenido 3"/>
          <p:cNvSpPr>
            <a:spLocks noGrp="1"/>
          </p:cNvSpPr>
          <p:nvPr>
            <p:ph sz="half" idx="2"/>
          </p:nvPr>
        </p:nvSpPr>
        <p:spPr>
          <a:xfrm>
            <a:off x="4648200" y="1981200"/>
            <a:ext cx="3810000" cy="4114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es-ES"/>
          </a:p>
        </p:txBody>
      </p:sp>
      <p:sp>
        <p:nvSpPr>
          <p:cNvPr id="7" name="Rectangle 6"/>
          <p:cNvSpPr>
            <a:spLocks noGrp="1" noChangeArrowheads="1"/>
          </p:cNvSpPr>
          <p:nvPr>
            <p:ph type="sldNum" sz="quarter" idx="12"/>
          </p:nvPr>
        </p:nvSpPr>
        <p:spPr>
          <a:ln/>
        </p:spPr>
        <p:txBody>
          <a:bodyPr/>
          <a:lstStyle>
            <a:lvl1pPr>
              <a:defRPr/>
            </a:lvl1pPr>
          </a:lstStyle>
          <a:p>
            <a:pPr>
              <a:defRPr/>
            </a:pPr>
            <a:fld id="{D4E23E8D-40A1-8143-A7BA-ADA5578B28A0}" type="slidenum">
              <a:rPr lang="es-ES" altLang="es-ES"/>
              <a:pPr>
                <a:defRPr/>
              </a:pPr>
              <a:t>‹Nº›</a:t>
            </a:fld>
            <a:endParaRPr lang="es-ES" altLang="es-E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30238" y="365125"/>
            <a:ext cx="7886700" cy="1325563"/>
          </a:xfrm>
        </p:spPr>
        <p:txBody>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630238" y="2505075"/>
            <a:ext cx="386873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tex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4629150" y="2505075"/>
            <a:ext cx="38877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endParaRPr lang="es-ES" alt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ltLang="es-ES"/>
          </a:p>
        </p:txBody>
      </p:sp>
      <p:sp>
        <p:nvSpPr>
          <p:cNvPr id="9" name="Rectangle 6"/>
          <p:cNvSpPr>
            <a:spLocks noGrp="1" noChangeArrowheads="1"/>
          </p:cNvSpPr>
          <p:nvPr>
            <p:ph type="sldNum" sz="quarter" idx="12"/>
          </p:nvPr>
        </p:nvSpPr>
        <p:spPr>
          <a:ln/>
        </p:spPr>
        <p:txBody>
          <a:bodyPr/>
          <a:lstStyle>
            <a:lvl1pPr>
              <a:defRPr/>
            </a:lvl1pPr>
          </a:lstStyle>
          <a:p>
            <a:pPr>
              <a:defRPr/>
            </a:pPr>
            <a:fld id="{A899F5C6-0CB8-4A42-B1D9-0387DB319B42}" type="slidenum">
              <a:rPr lang="es-ES" altLang="es-ES"/>
              <a:pPr>
                <a:defRPr/>
              </a:pPr>
              <a:t>‹Nº›</a:t>
            </a:fld>
            <a:endParaRPr lang="es-ES" altLang="es-E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a:defRPr/>
            </a:pPr>
            <a:endParaRPr lang="es-ES" alt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ltLang="es-ES"/>
          </a:p>
        </p:txBody>
      </p:sp>
      <p:sp>
        <p:nvSpPr>
          <p:cNvPr id="5" name="Rectangle 6"/>
          <p:cNvSpPr>
            <a:spLocks noGrp="1" noChangeArrowheads="1"/>
          </p:cNvSpPr>
          <p:nvPr>
            <p:ph type="sldNum" sz="quarter" idx="12"/>
          </p:nvPr>
        </p:nvSpPr>
        <p:spPr>
          <a:ln/>
        </p:spPr>
        <p:txBody>
          <a:bodyPr/>
          <a:lstStyle>
            <a:lvl1pPr>
              <a:defRPr/>
            </a:lvl1pPr>
          </a:lstStyle>
          <a:p>
            <a:pPr>
              <a:defRPr/>
            </a:pPr>
            <a:fld id="{CB636874-2809-F34F-9D83-7EDB7DD4A179}" type="slidenum">
              <a:rPr lang="es-ES" altLang="es-ES"/>
              <a:pPr>
                <a:defRPr/>
              </a:pPr>
              <a:t>‹Nº›</a:t>
            </a:fld>
            <a:endParaRPr lang="es-ES" altLang="es-E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ltLang="es-ES"/>
          </a:p>
        </p:txBody>
      </p:sp>
      <p:sp>
        <p:nvSpPr>
          <p:cNvPr id="3" name="Rectangle 5"/>
          <p:cNvSpPr>
            <a:spLocks noGrp="1" noChangeArrowheads="1"/>
          </p:cNvSpPr>
          <p:nvPr>
            <p:ph type="ftr" sz="quarter" idx="11"/>
          </p:nvPr>
        </p:nvSpPr>
        <p:spPr>
          <a:ln/>
        </p:spPr>
        <p:txBody>
          <a:bodyPr/>
          <a:lstStyle>
            <a:lvl1pPr>
              <a:defRPr/>
            </a:lvl1pPr>
          </a:lstStyle>
          <a:p>
            <a:pPr>
              <a:defRPr/>
            </a:pPr>
            <a:endParaRPr lang="es-ES" altLang="es-ES"/>
          </a:p>
        </p:txBody>
      </p:sp>
      <p:sp>
        <p:nvSpPr>
          <p:cNvPr id="4" name="Rectangle 6"/>
          <p:cNvSpPr>
            <a:spLocks noGrp="1" noChangeArrowheads="1"/>
          </p:cNvSpPr>
          <p:nvPr>
            <p:ph type="sldNum" sz="quarter" idx="12"/>
          </p:nvPr>
        </p:nvSpPr>
        <p:spPr>
          <a:ln/>
        </p:spPr>
        <p:txBody>
          <a:bodyPr/>
          <a:lstStyle>
            <a:lvl1pPr>
              <a:defRPr/>
            </a:lvl1pPr>
          </a:lstStyle>
          <a:p>
            <a:pPr>
              <a:defRPr/>
            </a:pPr>
            <a:fld id="{E2169E93-F25E-174A-B7DF-66EE1E0C71D5}" type="slidenum">
              <a:rPr lang="es-ES" altLang="es-ES"/>
              <a:pPr>
                <a:defRPr/>
              </a:pPr>
              <a:t>‹Nº›</a:t>
            </a:fld>
            <a:endParaRPr lang="es-ES" altLang="es-E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defRPr sz="3200"/>
            </a:lvl1pPr>
          </a:lstStyle>
          <a:p>
            <a:r>
              <a:rPr lang="es-ES" smtClean="0"/>
              <a:t>Haga clic para modificar el estilo de título del patrón</a:t>
            </a:r>
            <a:endParaRPr lang="es-ES"/>
          </a:p>
        </p:txBody>
      </p:sp>
      <p:sp>
        <p:nvSpPr>
          <p:cNvPr id="3" name="Marcador de contenid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es-ES"/>
          </a:p>
        </p:txBody>
      </p:sp>
      <p:sp>
        <p:nvSpPr>
          <p:cNvPr id="7" name="Rectangle 6"/>
          <p:cNvSpPr>
            <a:spLocks noGrp="1" noChangeArrowheads="1"/>
          </p:cNvSpPr>
          <p:nvPr>
            <p:ph type="sldNum" sz="quarter" idx="12"/>
          </p:nvPr>
        </p:nvSpPr>
        <p:spPr>
          <a:ln/>
        </p:spPr>
        <p:txBody>
          <a:bodyPr/>
          <a:lstStyle>
            <a:lvl1pPr>
              <a:defRPr/>
            </a:lvl1pPr>
          </a:lstStyle>
          <a:p>
            <a:pPr>
              <a:defRPr/>
            </a:pPr>
            <a:fld id="{4D2AA502-8B3F-124C-A9DF-149492B9440F}" type="slidenum">
              <a:rPr lang="es-ES" altLang="es-ES"/>
              <a:pPr>
                <a:defRPr/>
              </a:pPr>
              <a:t>‹Nº›</a:t>
            </a:fld>
            <a:endParaRPr lang="es-ES" altLang="es-E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defRPr sz="3200"/>
            </a:lvl1pPr>
          </a:lstStyle>
          <a:p>
            <a:r>
              <a:rPr lang="es-ES" smtClean="0"/>
              <a:t>Haga clic para modificar el estilo de título del patrón</a:t>
            </a:r>
            <a:endParaRPr lang="es-ES"/>
          </a:p>
        </p:txBody>
      </p:sp>
      <p:sp>
        <p:nvSpPr>
          <p:cNvPr id="3" name="Marcador de posición de imagen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Marcador de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lt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ltLang="es-ES"/>
          </a:p>
        </p:txBody>
      </p:sp>
      <p:sp>
        <p:nvSpPr>
          <p:cNvPr id="7" name="Rectangle 6"/>
          <p:cNvSpPr>
            <a:spLocks noGrp="1" noChangeArrowheads="1"/>
          </p:cNvSpPr>
          <p:nvPr>
            <p:ph type="sldNum" sz="quarter" idx="12"/>
          </p:nvPr>
        </p:nvSpPr>
        <p:spPr>
          <a:ln/>
        </p:spPr>
        <p:txBody>
          <a:bodyPr/>
          <a:lstStyle>
            <a:lvl1pPr>
              <a:defRPr/>
            </a:lvl1pPr>
          </a:lstStyle>
          <a:p>
            <a:pPr>
              <a:defRPr/>
            </a:pPr>
            <a:fld id="{73774BD5-1DB5-C541-9E9A-4C06A106813F}" type="slidenum">
              <a:rPr lang="es-ES" altLang="es-ES"/>
              <a:pPr>
                <a:defRPr/>
              </a:pPr>
              <a:t>‹Nº›</a:t>
            </a:fld>
            <a:endParaRPr lang="es-ES" altLang="es-E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000099"/>
            </a:gs>
            <a:gs pos="100000">
              <a:srgbClr val="333300"/>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a:t>Haga clic para modificar el estilo de título del patrón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latin typeface="Times New Roman" panose="02020603050405020304" pitchFamily="18" charset="0"/>
                <a:ea typeface="+mn-ea"/>
                <a:cs typeface="+mn-cs"/>
              </a:defRPr>
            </a:lvl1pPr>
          </a:lstStyle>
          <a:p>
            <a:pPr>
              <a:defRPr/>
            </a:pPr>
            <a:endParaRPr lang="es-ES" altLang="es-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latin typeface="Times New Roman" panose="02020603050405020304" pitchFamily="18" charset="0"/>
                <a:ea typeface="+mn-ea"/>
                <a:cs typeface="+mn-cs"/>
              </a:defRPr>
            </a:lvl1pPr>
          </a:lstStyle>
          <a:p>
            <a:pPr>
              <a:defRPr/>
            </a:pPr>
            <a:endParaRPr lang="es-ES" altLang="es-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latin typeface="Times New Roman" panose="02020603050405020304" pitchFamily="18" charset="0"/>
                <a:ea typeface="+mn-ea"/>
                <a:cs typeface="+mn-cs"/>
              </a:defRPr>
            </a:lvl1pPr>
          </a:lstStyle>
          <a:p>
            <a:pPr>
              <a:defRPr/>
            </a:pPr>
            <a:fld id="{8D9149E6-A9A3-9146-BC8A-708482ED1C48}" type="slidenum">
              <a:rPr lang="es-ES" altLang="es-ES"/>
              <a:pPr>
                <a:defRPr/>
              </a:pPr>
              <a:t>‹Nº›</a:t>
            </a:fld>
            <a:endParaRPr lang="es-ES" alt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txStyles>
    <p:titleStyle>
      <a:lvl1pPr algn="ctr" rtl="0" eaLnBrk="0" fontAlgn="base" hangingPunct="0">
        <a:spcBef>
          <a:spcPct val="0"/>
        </a:spcBef>
        <a:spcAft>
          <a:spcPct val="0"/>
        </a:spcAft>
        <a:defRPr sz="4400" kern="1200">
          <a:solidFill>
            <a:schemeClr val="tx2"/>
          </a:solidFill>
          <a:latin typeface="+mj-lt"/>
          <a:ea typeface="ＭＳ Ｐゴシック" pitchFamily="4" charset="-128"/>
          <a:cs typeface="ＭＳ Ｐゴシック" pitchFamily="4" charset="-128"/>
        </a:defRPr>
      </a:lvl1pPr>
      <a:lvl2pPr algn="ctr" rtl="0" eaLnBrk="0" fontAlgn="base" hangingPunct="0">
        <a:spcBef>
          <a:spcPct val="0"/>
        </a:spcBef>
        <a:spcAft>
          <a:spcPct val="0"/>
        </a:spcAft>
        <a:defRPr sz="4400">
          <a:solidFill>
            <a:schemeClr val="tx2"/>
          </a:solidFill>
          <a:latin typeface="Times New Roman" panose="02020603050405020304" pitchFamily="18" charset="0"/>
          <a:ea typeface="ＭＳ Ｐゴシック" pitchFamily="4" charset="-128"/>
          <a:cs typeface="ＭＳ Ｐゴシック" pitchFamily="4" charset="-128"/>
        </a:defRPr>
      </a:lvl2pPr>
      <a:lvl3pPr algn="ctr" rtl="0" eaLnBrk="0" fontAlgn="base" hangingPunct="0">
        <a:spcBef>
          <a:spcPct val="0"/>
        </a:spcBef>
        <a:spcAft>
          <a:spcPct val="0"/>
        </a:spcAft>
        <a:defRPr sz="4400">
          <a:solidFill>
            <a:schemeClr val="tx2"/>
          </a:solidFill>
          <a:latin typeface="Times New Roman" panose="02020603050405020304" pitchFamily="18" charset="0"/>
          <a:ea typeface="ＭＳ Ｐゴシック" pitchFamily="4" charset="-128"/>
          <a:cs typeface="ＭＳ Ｐゴシック" pitchFamily="4" charset="-128"/>
        </a:defRPr>
      </a:lvl3pPr>
      <a:lvl4pPr algn="ctr" rtl="0" eaLnBrk="0" fontAlgn="base" hangingPunct="0">
        <a:spcBef>
          <a:spcPct val="0"/>
        </a:spcBef>
        <a:spcAft>
          <a:spcPct val="0"/>
        </a:spcAft>
        <a:defRPr sz="4400">
          <a:solidFill>
            <a:schemeClr val="tx2"/>
          </a:solidFill>
          <a:latin typeface="Times New Roman" panose="02020603050405020304" pitchFamily="18" charset="0"/>
          <a:ea typeface="ＭＳ Ｐゴシック" pitchFamily="4" charset="-128"/>
          <a:cs typeface="ＭＳ Ｐゴシック" pitchFamily="4" charset="-128"/>
        </a:defRPr>
      </a:lvl4pPr>
      <a:lvl5pPr algn="ctr" rtl="0" eaLnBrk="0" fontAlgn="base" hangingPunct="0">
        <a:spcBef>
          <a:spcPct val="0"/>
        </a:spcBef>
        <a:spcAft>
          <a:spcPct val="0"/>
        </a:spcAft>
        <a:defRPr sz="4400">
          <a:solidFill>
            <a:schemeClr val="tx2"/>
          </a:solidFill>
          <a:latin typeface="Times New Roman" panose="02020603050405020304" pitchFamily="18" charset="0"/>
          <a:ea typeface="ＭＳ Ｐゴシック" pitchFamily="4" charset="-128"/>
          <a:cs typeface="ＭＳ Ｐゴシック" pitchFamily="4" charset="-128"/>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ＭＳ Ｐゴシック" pitchFamily="4" charset="-128"/>
          <a:cs typeface="ＭＳ Ｐゴシック" pitchFamily="4" charset="-128"/>
        </a:defRPr>
      </a:lvl1pPr>
      <a:lvl2pPr marL="742950" indent="-285750" algn="l" rtl="0" eaLnBrk="0" fontAlgn="base" hangingPunct="0">
        <a:spcBef>
          <a:spcPct val="20000"/>
        </a:spcBef>
        <a:spcAft>
          <a:spcPct val="0"/>
        </a:spcAft>
        <a:buChar char="–"/>
        <a:defRPr sz="2800" kern="1200">
          <a:solidFill>
            <a:schemeClr val="tx1"/>
          </a:solidFill>
          <a:latin typeface="+mn-lt"/>
          <a:ea typeface="ＭＳ Ｐゴシック" pitchFamily="4" charset="-128"/>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ＭＳ Ｐゴシック" pitchFamily="4" charset="-128"/>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ＭＳ Ｐゴシック" pitchFamily="4" charset="-128"/>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ＭＳ Ｐゴシック" pitchFamily="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3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eg"/><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redondeado 2"/>
          <p:cNvSpPr/>
          <p:nvPr/>
        </p:nvSpPr>
        <p:spPr>
          <a:xfrm>
            <a:off x="492121" y="274002"/>
            <a:ext cx="8270879" cy="2316798"/>
          </a:xfrm>
          <a:prstGeom prst="roundRect">
            <a:avLst/>
          </a:prstGeom>
          <a:solidFill>
            <a:schemeClr val="bg1"/>
          </a:solidFill>
          <a:ln>
            <a:solidFill>
              <a:schemeClr val="bg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s-ES" dirty="0"/>
          </a:p>
        </p:txBody>
      </p:sp>
      <p:sp>
        <p:nvSpPr>
          <p:cNvPr id="387084" name="Text Box 12"/>
          <p:cNvSpPr txBox="1">
            <a:spLocks noChangeArrowheads="1"/>
          </p:cNvSpPr>
          <p:nvPr/>
        </p:nvSpPr>
        <p:spPr bwMode="auto">
          <a:xfrm>
            <a:off x="323850" y="260350"/>
            <a:ext cx="8610600" cy="1939925"/>
          </a:xfrm>
          <a:prstGeom prst="rect">
            <a:avLst/>
          </a:prstGeom>
          <a:noFill/>
          <a:ln>
            <a:noFill/>
          </a:ln>
          <a:effectLst/>
          <a:extLst/>
        </p:spPr>
        <p:txBody>
          <a:bodyPr>
            <a:prstTxWarp prst="textNoShape">
              <a:avLst/>
            </a:prstTxWarp>
            <a:spAutoFit/>
          </a:bodyPr>
          <a:lstStyle/>
          <a:p>
            <a:pPr algn="ctr" eaLnBrk="0" hangingPunct="0"/>
            <a:r>
              <a:rPr lang="es-ES" sz="3200" b="1">
                <a:effectLst>
                  <a:outerShdw blurRad="38100" dist="38100" dir="2700000" algn="tl">
                    <a:srgbClr val="FFFFFF"/>
                  </a:outerShdw>
                </a:effectLst>
                <a:latin typeface="Calibri" pitchFamily="4" charset="0"/>
                <a:ea typeface="Calibri" pitchFamily="4" charset="0"/>
                <a:cs typeface="Calibri" pitchFamily="4" charset="0"/>
              </a:rPr>
              <a:t>Decreto-Ley n.º 2/2019, de 26 de diciembre, de Protección Integral del Mar Menor</a:t>
            </a:r>
          </a:p>
          <a:p>
            <a:pPr algn="ctr" eaLnBrk="0" hangingPunct="0"/>
            <a:r>
              <a:rPr lang="es-ES" sz="2800" b="1">
                <a:effectLst>
                  <a:outerShdw blurRad="38100" dist="38100" dir="2700000" algn="tl">
                    <a:srgbClr val="FFFFFF"/>
                  </a:outerShdw>
                </a:effectLst>
                <a:latin typeface="Calibri" pitchFamily="4" charset="0"/>
                <a:ea typeface="Calibri" pitchFamily="4" charset="0"/>
                <a:cs typeface="Calibri" pitchFamily="4" charset="0"/>
              </a:rPr>
              <a:t>Implantación de Estructuras Vegetales de Conservación (EVC) en las explotaciones agrícolas</a:t>
            </a:r>
            <a:endParaRPr lang="es-ES_tradnl" sz="2800" b="1">
              <a:effectLst>
                <a:outerShdw blurRad="38100" dist="38100" dir="2700000" algn="tl">
                  <a:srgbClr val="FFFFFF"/>
                </a:outerShdw>
              </a:effectLst>
              <a:latin typeface="Calibri" pitchFamily="4" charset="0"/>
              <a:ea typeface="Calibri" pitchFamily="4" charset="0"/>
              <a:cs typeface="Calibri" pitchFamily="4" charset="0"/>
            </a:endParaRPr>
          </a:p>
        </p:txBody>
      </p:sp>
      <p:grpSp>
        <p:nvGrpSpPr>
          <p:cNvPr id="15366" name="Grupo 4"/>
          <p:cNvGrpSpPr>
            <a:grpSpLocks/>
          </p:cNvGrpSpPr>
          <p:nvPr/>
        </p:nvGrpSpPr>
        <p:grpSpPr bwMode="auto">
          <a:xfrm>
            <a:off x="2133600" y="2667000"/>
            <a:ext cx="4800600" cy="3048000"/>
            <a:chOff x="1835696" y="1602838"/>
            <a:chExt cx="5328592" cy="3760713"/>
          </a:xfrm>
        </p:grpSpPr>
        <p:pic>
          <p:nvPicPr>
            <p:cNvPr id="2" name="Imagen 1"/>
            <p:cNvPicPr>
              <a:picLocks noChangeAspect="1"/>
            </p:cNvPicPr>
            <p:nvPr/>
          </p:nvPicPr>
          <p:blipFill>
            <a:blip r:embed="rId2"/>
            <a:stretch>
              <a:fillRect/>
            </a:stretch>
          </p:blipFill>
          <p:spPr>
            <a:xfrm>
              <a:off x="1835696" y="1602838"/>
              <a:ext cx="5328592" cy="37607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369" name="CuadroTexto 3"/>
            <p:cNvSpPr txBox="1">
              <a:spLocks noChangeArrowheads="1"/>
            </p:cNvSpPr>
            <p:nvPr/>
          </p:nvSpPr>
          <p:spPr bwMode="auto">
            <a:xfrm>
              <a:off x="4077440" y="2636912"/>
              <a:ext cx="845103" cy="338554"/>
            </a:xfrm>
            <a:prstGeom prst="rect">
              <a:avLst/>
            </a:prstGeom>
            <a:noFill/>
            <a:ln w="9525">
              <a:noFill/>
              <a:miter lim="800000"/>
              <a:headEnd/>
              <a:tailEnd/>
            </a:ln>
          </p:spPr>
          <p:txBody>
            <a:bodyPr wrap="none">
              <a:prstTxWarp prst="textNoShape">
                <a:avLst/>
              </a:prstTxWarp>
              <a:spAutoFit/>
            </a:bodyPr>
            <a:lstStyle/>
            <a:p>
              <a:pPr eaLnBrk="0" hangingPunct="0"/>
              <a:r>
                <a:rPr lang="es-ES" sz="1600" b="1">
                  <a:latin typeface="Arial" pitchFamily="4" charset="0"/>
                  <a:ea typeface="Arial" pitchFamily="4" charset="0"/>
                  <a:cs typeface="Arial" pitchFamily="4" charset="0"/>
                </a:rPr>
                <a:t>Zona 2</a:t>
              </a:r>
            </a:p>
          </p:txBody>
        </p:sp>
        <p:sp>
          <p:nvSpPr>
            <p:cNvPr id="15370" name="CuadroTexto 6"/>
            <p:cNvSpPr txBox="1">
              <a:spLocks noChangeArrowheads="1"/>
            </p:cNvSpPr>
            <p:nvPr/>
          </p:nvSpPr>
          <p:spPr bwMode="auto">
            <a:xfrm>
              <a:off x="5580112" y="4581128"/>
              <a:ext cx="845103" cy="338554"/>
            </a:xfrm>
            <a:prstGeom prst="rect">
              <a:avLst/>
            </a:prstGeom>
            <a:noFill/>
            <a:ln w="9525">
              <a:noFill/>
              <a:miter lim="800000"/>
              <a:headEnd/>
              <a:tailEnd/>
            </a:ln>
          </p:spPr>
          <p:txBody>
            <a:bodyPr wrap="none">
              <a:prstTxWarp prst="textNoShape">
                <a:avLst/>
              </a:prstTxWarp>
              <a:spAutoFit/>
            </a:bodyPr>
            <a:lstStyle/>
            <a:p>
              <a:pPr eaLnBrk="0" hangingPunct="0"/>
              <a:r>
                <a:rPr lang="es-ES" sz="1600" b="1">
                  <a:latin typeface="Arial" pitchFamily="4" charset="0"/>
                  <a:ea typeface="Arial" pitchFamily="4" charset="0"/>
                  <a:cs typeface="Arial" pitchFamily="4" charset="0"/>
                </a:rPr>
                <a:t>Zona 1</a:t>
              </a:r>
            </a:p>
          </p:txBody>
        </p:sp>
      </p:grpSp>
      <p:pic>
        <p:nvPicPr>
          <p:cNvPr id="6" name="Imagen 5"/>
          <p:cNvPicPr>
            <a:picLocks noChangeAspect="1"/>
          </p:cNvPicPr>
          <p:nvPr/>
        </p:nvPicPr>
        <p:blipFill>
          <a:blip r:embed="rId3"/>
          <a:stretch>
            <a:fillRect/>
          </a:stretch>
        </p:blipFill>
        <p:spPr>
          <a:xfrm>
            <a:off x="3352800" y="5791200"/>
            <a:ext cx="2202160" cy="9281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3 Grupo"/>
          <p:cNvGrpSpPr>
            <a:grpSpLocks/>
          </p:cNvGrpSpPr>
          <p:nvPr/>
        </p:nvGrpSpPr>
        <p:grpSpPr bwMode="auto">
          <a:xfrm>
            <a:off x="-684213" y="260350"/>
            <a:ext cx="5903913" cy="584200"/>
            <a:chOff x="109893" y="312186"/>
            <a:chExt cx="5974275" cy="583648"/>
          </a:xfrm>
        </p:grpSpPr>
        <p:sp>
          <p:nvSpPr>
            <p:cNvPr id="3" name="Text Box 5"/>
            <p:cNvSpPr txBox="1">
              <a:spLocks noChangeArrowheads="1"/>
            </p:cNvSpPr>
            <p:nvPr/>
          </p:nvSpPr>
          <p:spPr bwMode="auto">
            <a:xfrm>
              <a:off x="109893" y="334390"/>
              <a:ext cx="5974275" cy="561444"/>
            </a:xfrm>
            <a:prstGeom prst="rect">
              <a:avLst/>
            </a:prstGeom>
            <a:noFill/>
            <a:ln w="9525">
              <a:noFill/>
              <a:miter lim="800000"/>
              <a:headEnd/>
              <a:tailEnd/>
            </a:ln>
            <a:effectLst/>
          </p:spPr>
          <p:txBody>
            <a:bodyPr>
              <a:spAutoFit/>
            </a:bodyPr>
            <a:lstStyle/>
            <a:p>
              <a:pPr algn="ctr" eaLnBrk="0" hangingPunct="0">
                <a:lnSpc>
                  <a:spcPct val="110000"/>
                </a:lnSpc>
                <a:defRPr/>
              </a:pPr>
              <a:r>
                <a:rPr lang="es-ES" sz="2800" b="1" dirty="0">
                  <a:solidFill>
                    <a:srgbClr val="FFFF00"/>
                  </a:solidFill>
                  <a:effectLst>
                    <a:outerShdw blurRad="38100" dist="38100" dir="2700000" algn="tl">
                      <a:srgbClr val="000000"/>
                    </a:outerShdw>
                  </a:effectLst>
                  <a:latin typeface="Calibri" pitchFamily="34" charset="0"/>
                  <a:ea typeface="+mn-ea"/>
                  <a:cs typeface="+mn-cs"/>
                </a:rPr>
                <a:t>DL 2/2019 (BORM nº 298)</a:t>
              </a:r>
              <a:endParaRPr lang="es-ES_tradnl" sz="2800" b="1" dirty="0">
                <a:solidFill>
                  <a:srgbClr val="FFFF00"/>
                </a:solidFill>
                <a:effectLst>
                  <a:outerShdw blurRad="38100" dist="38100" dir="2700000" algn="tl">
                    <a:srgbClr val="000000"/>
                  </a:outerShdw>
                </a:effectLst>
                <a:latin typeface="Calibri" pitchFamily="34" charset="0"/>
                <a:ea typeface="+mn-ea"/>
                <a:cs typeface="+mn-cs"/>
              </a:endParaRPr>
            </a:p>
          </p:txBody>
        </p:sp>
        <p:sp>
          <p:nvSpPr>
            <p:cNvPr id="24588" name="AutoShape 6"/>
            <p:cNvSpPr>
              <a:spLocks noChangeArrowheads="1"/>
            </p:cNvSpPr>
            <p:nvPr/>
          </p:nvSpPr>
          <p:spPr bwMode="auto">
            <a:xfrm>
              <a:off x="1054597" y="312186"/>
              <a:ext cx="4079908" cy="576262"/>
            </a:xfrm>
            <a:prstGeom prst="roundRect">
              <a:avLst>
                <a:gd name="adj" fmla="val 16667"/>
              </a:avLst>
            </a:prstGeom>
            <a:noFill/>
            <a:ln w="28575">
              <a:solidFill>
                <a:srgbClr val="FFFF00"/>
              </a:solidFill>
              <a:round/>
              <a:headEnd/>
              <a:tailEnd/>
            </a:ln>
          </p:spPr>
          <p:txBody>
            <a:bodyPr wrap="none" anchor="ctr">
              <a:prstTxWarp prst="textNoShape">
                <a:avLst/>
              </a:prstTxWarp>
            </a:bodyPr>
            <a:lstStyle/>
            <a:p>
              <a:endParaRPr lang="en-US"/>
            </a:p>
          </p:txBody>
        </p:sp>
      </p:grpSp>
      <p:pic>
        <p:nvPicPr>
          <p:cNvPr id="5" name="Imagen 4"/>
          <p:cNvPicPr>
            <a:picLocks noChangeAspect="1"/>
          </p:cNvPicPr>
          <p:nvPr/>
        </p:nvPicPr>
        <p:blipFill>
          <a:blip r:embed="rId2"/>
          <a:stretch>
            <a:fillRect/>
          </a:stretch>
        </p:blipFill>
        <p:spPr>
          <a:xfrm>
            <a:off x="7236296" y="147977"/>
            <a:ext cx="1584176" cy="1118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ectángulo redondeado 5"/>
          <p:cNvSpPr/>
          <p:nvPr/>
        </p:nvSpPr>
        <p:spPr>
          <a:xfrm>
            <a:off x="234950" y="1773238"/>
            <a:ext cx="7673975" cy="8572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s-ES"/>
          </a:p>
        </p:txBody>
      </p:sp>
      <p:sp>
        <p:nvSpPr>
          <p:cNvPr id="24581" name="Text Box 7"/>
          <p:cNvSpPr txBox="1">
            <a:spLocks noChangeArrowheads="1"/>
          </p:cNvSpPr>
          <p:nvPr/>
        </p:nvSpPr>
        <p:spPr bwMode="auto">
          <a:xfrm>
            <a:off x="234950" y="1800225"/>
            <a:ext cx="8726488" cy="830263"/>
          </a:xfrm>
          <a:prstGeom prst="rect">
            <a:avLst/>
          </a:prstGeom>
          <a:noFill/>
          <a:ln w="9525">
            <a:noFill/>
            <a:miter lim="800000"/>
            <a:headEnd/>
            <a:tailEnd/>
          </a:ln>
        </p:spPr>
        <p:txBody>
          <a:bodyPr>
            <a:prstTxWarp prst="textNoShape">
              <a:avLst/>
            </a:prstTxWarp>
            <a:spAutoFit/>
          </a:bodyPr>
          <a:lstStyle/>
          <a:p>
            <a:pPr eaLnBrk="0" hangingPunct="0"/>
            <a:r>
              <a:rPr lang="es-ES" sz="2400" u="sng">
                <a:latin typeface="Arial" pitchFamily="4" charset="0"/>
              </a:rPr>
              <a:t>Artículo 36. </a:t>
            </a:r>
            <a:r>
              <a:rPr lang="es-ES" sz="2400">
                <a:latin typeface="Arial" pitchFamily="4" charset="0"/>
              </a:rPr>
              <a:t>Obligación de implantación de estructuras vegetales de conservación y fajas de vegetación.</a:t>
            </a:r>
            <a:endParaRPr lang="es-ES_tradnl" sz="2400" i="1">
              <a:latin typeface="Arial" pitchFamily="4" charset="0"/>
            </a:endParaRPr>
          </a:p>
        </p:txBody>
      </p:sp>
      <p:grpSp>
        <p:nvGrpSpPr>
          <p:cNvPr id="24582" name="Grupo 30"/>
          <p:cNvGrpSpPr>
            <a:grpSpLocks/>
          </p:cNvGrpSpPr>
          <p:nvPr/>
        </p:nvGrpSpPr>
        <p:grpSpPr bwMode="auto">
          <a:xfrm>
            <a:off x="3151188" y="1038225"/>
            <a:ext cx="2325687" cy="588963"/>
            <a:chOff x="3409664" y="988581"/>
            <a:chExt cx="2324675" cy="589422"/>
          </a:xfrm>
        </p:grpSpPr>
        <p:sp>
          <p:nvSpPr>
            <p:cNvPr id="9" name="Rectángulo redondeado 8"/>
            <p:cNvSpPr/>
            <p:nvPr/>
          </p:nvSpPr>
          <p:spPr>
            <a:xfrm>
              <a:off x="3409664" y="998113"/>
              <a:ext cx="2219946" cy="579890"/>
            </a:xfrm>
            <a:prstGeom prst="round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s-ES"/>
            </a:p>
          </p:txBody>
        </p:sp>
        <p:sp>
          <p:nvSpPr>
            <p:cNvPr id="10" name="Text Box 8"/>
            <p:cNvSpPr txBox="1">
              <a:spLocks noChangeArrowheads="1"/>
            </p:cNvSpPr>
            <p:nvPr/>
          </p:nvSpPr>
          <p:spPr bwMode="auto">
            <a:xfrm>
              <a:off x="3409664" y="988581"/>
              <a:ext cx="2324675" cy="584655"/>
            </a:xfrm>
            <a:prstGeom prst="rect">
              <a:avLst/>
            </a:prstGeom>
            <a:noFill/>
            <a:ln>
              <a:noFill/>
            </a:ln>
            <a:effectLst/>
            <a:extLst/>
          </p:spPr>
          <p:txBody>
            <a:bodyPr wrap="none">
              <a:spAutoFit/>
            </a:bodyPr>
            <a:lstStyle/>
            <a:p>
              <a:pPr algn="ctr" eaLnBrk="0" hangingPunct="0">
                <a:defRPr/>
              </a:pPr>
              <a:r>
                <a:rPr lang="es-ES_tradnl" altLang="es-ES" sz="3200" b="1" dirty="0">
                  <a:solidFill>
                    <a:schemeClr val="bg1"/>
                  </a:solidFill>
                  <a:effectLst>
                    <a:outerShdw blurRad="38100" dist="38100" dir="2700000" algn="tl">
                      <a:srgbClr val="000000"/>
                    </a:outerShdw>
                  </a:effectLst>
                  <a:latin typeface="Arial" panose="020B0604020202020204" pitchFamily="34" charset="0"/>
                  <a:ea typeface="+mn-ea"/>
                  <a:cs typeface="+mn-cs"/>
                </a:rPr>
                <a:t>Capítulo V </a:t>
              </a:r>
              <a:endParaRPr lang="es-ES_tradnl" altLang="es-ES" sz="3200" b="1" i="1" dirty="0">
                <a:solidFill>
                  <a:schemeClr val="bg1"/>
                </a:solidFill>
                <a:effectLst>
                  <a:outerShdw blurRad="38100" dist="38100" dir="2700000" algn="tl">
                    <a:srgbClr val="000000"/>
                  </a:outerShdw>
                </a:effectLst>
                <a:latin typeface="Arial" panose="020B0604020202020204" pitchFamily="34" charset="0"/>
                <a:ea typeface="+mn-ea"/>
                <a:cs typeface="+mn-cs"/>
              </a:endParaRPr>
            </a:p>
          </p:txBody>
        </p:sp>
      </p:grpSp>
      <p:sp>
        <p:nvSpPr>
          <p:cNvPr id="24583" name="CuadroTexto 10"/>
          <p:cNvSpPr txBox="1">
            <a:spLocks noChangeArrowheads="1"/>
          </p:cNvSpPr>
          <p:nvPr/>
        </p:nvSpPr>
        <p:spPr bwMode="auto">
          <a:xfrm>
            <a:off x="990600" y="2819400"/>
            <a:ext cx="6172200" cy="369888"/>
          </a:xfrm>
          <a:prstGeom prst="rect">
            <a:avLst/>
          </a:prstGeom>
          <a:solidFill>
            <a:schemeClr val="bg1"/>
          </a:solidFill>
          <a:ln w="9525">
            <a:noFill/>
            <a:miter lim="800000"/>
            <a:headEnd/>
            <a:tailEnd/>
          </a:ln>
        </p:spPr>
        <p:txBody>
          <a:bodyPr>
            <a:prstTxWarp prst="textNoShape">
              <a:avLst/>
            </a:prstTxWarp>
            <a:spAutoFit/>
          </a:bodyPr>
          <a:lstStyle/>
          <a:p>
            <a:pPr eaLnBrk="0" hangingPunct="0"/>
            <a:r>
              <a:rPr lang="es-ES_tradnl" sz="1800" b="1" dirty="0">
                <a:solidFill>
                  <a:schemeClr val="accent2"/>
                </a:solidFill>
              </a:rPr>
              <a:t>https://</a:t>
            </a:r>
            <a:r>
              <a:rPr lang="es-ES_tradnl" sz="1800" b="1" dirty="0" smtClean="0">
                <a:solidFill>
                  <a:schemeClr val="accent2"/>
                </a:solidFill>
              </a:rPr>
              <a:t>sede.carm.es</a:t>
            </a:r>
            <a:endParaRPr lang="es-ES_tradnl" sz="1800" b="1" dirty="0">
              <a:solidFill>
                <a:schemeClr val="accent2"/>
              </a:solidFill>
            </a:endParaRPr>
          </a:p>
        </p:txBody>
      </p:sp>
      <p:pic>
        <p:nvPicPr>
          <p:cNvPr id="24584" name="Imagen 11"/>
          <p:cNvPicPr>
            <a:picLocks noChangeAspect="1" noChangeArrowheads="1"/>
          </p:cNvPicPr>
          <p:nvPr/>
        </p:nvPicPr>
        <p:blipFill>
          <a:blip r:embed="rId3"/>
          <a:srcRect/>
          <a:stretch>
            <a:fillRect/>
          </a:stretch>
        </p:blipFill>
        <p:spPr bwMode="auto">
          <a:xfrm>
            <a:off x="990600" y="3200400"/>
            <a:ext cx="6172200" cy="3276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3 Grupo"/>
          <p:cNvGrpSpPr>
            <a:grpSpLocks/>
          </p:cNvGrpSpPr>
          <p:nvPr/>
        </p:nvGrpSpPr>
        <p:grpSpPr bwMode="auto">
          <a:xfrm>
            <a:off x="-684213" y="260350"/>
            <a:ext cx="5903913" cy="584200"/>
            <a:chOff x="109893" y="312186"/>
            <a:chExt cx="5974275" cy="583648"/>
          </a:xfrm>
        </p:grpSpPr>
        <p:sp>
          <p:nvSpPr>
            <p:cNvPr id="7" name="Text Box 5"/>
            <p:cNvSpPr txBox="1">
              <a:spLocks noChangeArrowheads="1"/>
            </p:cNvSpPr>
            <p:nvPr/>
          </p:nvSpPr>
          <p:spPr bwMode="auto">
            <a:xfrm>
              <a:off x="109893" y="334390"/>
              <a:ext cx="5974275" cy="561444"/>
            </a:xfrm>
            <a:prstGeom prst="rect">
              <a:avLst/>
            </a:prstGeom>
            <a:noFill/>
            <a:ln w="9525">
              <a:noFill/>
              <a:miter lim="800000"/>
              <a:headEnd/>
              <a:tailEnd/>
            </a:ln>
            <a:effectLst/>
          </p:spPr>
          <p:txBody>
            <a:bodyPr>
              <a:spAutoFit/>
            </a:bodyPr>
            <a:lstStyle/>
            <a:p>
              <a:pPr algn="ctr" eaLnBrk="0" hangingPunct="0">
                <a:lnSpc>
                  <a:spcPct val="110000"/>
                </a:lnSpc>
                <a:defRPr/>
              </a:pPr>
              <a:r>
                <a:rPr lang="es-ES" sz="2800" b="1" dirty="0">
                  <a:solidFill>
                    <a:srgbClr val="FFFF00"/>
                  </a:solidFill>
                  <a:effectLst>
                    <a:outerShdw blurRad="38100" dist="38100" dir="2700000" algn="tl">
                      <a:srgbClr val="000000"/>
                    </a:outerShdw>
                  </a:effectLst>
                  <a:latin typeface="Calibri" pitchFamily="34" charset="0"/>
                  <a:ea typeface="+mn-ea"/>
                  <a:cs typeface="+mn-cs"/>
                </a:rPr>
                <a:t>DL 2/2019 (BORM nº 298)</a:t>
              </a:r>
              <a:endParaRPr lang="es-ES_tradnl" sz="2800" b="1" dirty="0">
                <a:solidFill>
                  <a:srgbClr val="FFFF00"/>
                </a:solidFill>
                <a:effectLst>
                  <a:outerShdw blurRad="38100" dist="38100" dir="2700000" algn="tl">
                    <a:srgbClr val="000000"/>
                  </a:outerShdw>
                </a:effectLst>
                <a:latin typeface="Calibri" pitchFamily="34" charset="0"/>
                <a:ea typeface="+mn-ea"/>
                <a:cs typeface="+mn-cs"/>
              </a:endParaRPr>
            </a:p>
          </p:txBody>
        </p:sp>
        <p:sp>
          <p:nvSpPr>
            <p:cNvPr id="25611" name="AutoShape 6"/>
            <p:cNvSpPr>
              <a:spLocks noChangeArrowheads="1"/>
            </p:cNvSpPr>
            <p:nvPr/>
          </p:nvSpPr>
          <p:spPr bwMode="auto">
            <a:xfrm>
              <a:off x="1054597" y="312186"/>
              <a:ext cx="4079908" cy="576262"/>
            </a:xfrm>
            <a:prstGeom prst="roundRect">
              <a:avLst>
                <a:gd name="adj" fmla="val 16667"/>
              </a:avLst>
            </a:prstGeom>
            <a:noFill/>
            <a:ln w="28575">
              <a:solidFill>
                <a:srgbClr val="FFFF00"/>
              </a:solidFill>
              <a:round/>
              <a:headEnd/>
              <a:tailEnd/>
            </a:ln>
          </p:spPr>
          <p:txBody>
            <a:bodyPr wrap="none" anchor="ctr">
              <a:prstTxWarp prst="textNoShape">
                <a:avLst/>
              </a:prstTxWarp>
            </a:bodyPr>
            <a:lstStyle/>
            <a:p>
              <a:endParaRPr lang="en-US"/>
            </a:p>
          </p:txBody>
        </p:sp>
      </p:grpSp>
      <p:pic>
        <p:nvPicPr>
          <p:cNvPr id="29" name="Imagen 28"/>
          <p:cNvPicPr>
            <a:picLocks noChangeAspect="1"/>
          </p:cNvPicPr>
          <p:nvPr/>
        </p:nvPicPr>
        <p:blipFill>
          <a:blip r:embed="rId2"/>
          <a:stretch>
            <a:fillRect/>
          </a:stretch>
        </p:blipFill>
        <p:spPr>
          <a:xfrm>
            <a:off x="7236296" y="147977"/>
            <a:ext cx="1584176" cy="1118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4" name="Rectángulo redondeado 23"/>
          <p:cNvSpPr/>
          <p:nvPr/>
        </p:nvSpPr>
        <p:spPr>
          <a:xfrm>
            <a:off x="234950" y="1773238"/>
            <a:ext cx="7673975" cy="8572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s-ES"/>
          </a:p>
        </p:txBody>
      </p:sp>
      <p:sp>
        <p:nvSpPr>
          <p:cNvPr id="25605" name="Text Box 7"/>
          <p:cNvSpPr txBox="1">
            <a:spLocks noChangeArrowheads="1"/>
          </p:cNvSpPr>
          <p:nvPr/>
        </p:nvSpPr>
        <p:spPr bwMode="auto">
          <a:xfrm>
            <a:off x="234950" y="1800225"/>
            <a:ext cx="8726488" cy="830263"/>
          </a:xfrm>
          <a:prstGeom prst="rect">
            <a:avLst/>
          </a:prstGeom>
          <a:noFill/>
          <a:ln w="9525">
            <a:noFill/>
            <a:miter lim="800000"/>
            <a:headEnd/>
            <a:tailEnd/>
          </a:ln>
        </p:spPr>
        <p:txBody>
          <a:bodyPr>
            <a:prstTxWarp prst="textNoShape">
              <a:avLst/>
            </a:prstTxWarp>
            <a:spAutoFit/>
          </a:bodyPr>
          <a:lstStyle/>
          <a:p>
            <a:pPr eaLnBrk="0" hangingPunct="0"/>
            <a:r>
              <a:rPr lang="es-ES" sz="2400" u="sng">
                <a:latin typeface="Arial" pitchFamily="4" charset="0"/>
              </a:rPr>
              <a:t>Artículo 36. </a:t>
            </a:r>
            <a:r>
              <a:rPr lang="es-ES" sz="2400">
                <a:latin typeface="Arial" pitchFamily="4" charset="0"/>
              </a:rPr>
              <a:t>Obligación de implantación de estructuras vegetales de conservación y fajas de vegetación.</a:t>
            </a:r>
            <a:endParaRPr lang="es-ES_tradnl" sz="2400" i="1">
              <a:latin typeface="Arial" pitchFamily="4" charset="0"/>
            </a:endParaRPr>
          </a:p>
        </p:txBody>
      </p:sp>
      <p:grpSp>
        <p:nvGrpSpPr>
          <p:cNvPr id="25606" name="Grupo 30"/>
          <p:cNvGrpSpPr>
            <a:grpSpLocks/>
          </p:cNvGrpSpPr>
          <p:nvPr/>
        </p:nvGrpSpPr>
        <p:grpSpPr bwMode="auto">
          <a:xfrm>
            <a:off x="3151188" y="1038225"/>
            <a:ext cx="2325687" cy="588963"/>
            <a:chOff x="3409664" y="988581"/>
            <a:chExt cx="2324675" cy="589422"/>
          </a:xfrm>
        </p:grpSpPr>
        <p:sp>
          <p:nvSpPr>
            <p:cNvPr id="35" name="Rectángulo redondeado 34"/>
            <p:cNvSpPr/>
            <p:nvPr/>
          </p:nvSpPr>
          <p:spPr>
            <a:xfrm>
              <a:off x="3409664" y="998113"/>
              <a:ext cx="2219946" cy="579890"/>
            </a:xfrm>
            <a:prstGeom prst="round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s-ES"/>
            </a:p>
          </p:txBody>
        </p:sp>
        <p:sp>
          <p:nvSpPr>
            <p:cNvPr id="36" name="Text Box 8"/>
            <p:cNvSpPr txBox="1">
              <a:spLocks noChangeArrowheads="1"/>
            </p:cNvSpPr>
            <p:nvPr/>
          </p:nvSpPr>
          <p:spPr bwMode="auto">
            <a:xfrm>
              <a:off x="3409664" y="988581"/>
              <a:ext cx="2324675" cy="584655"/>
            </a:xfrm>
            <a:prstGeom prst="rect">
              <a:avLst/>
            </a:prstGeom>
            <a:noFill/>
            <a:ln>
              <a:noFill/>
            </a:ln>
            <a:effectLst/>
            <a:extLst/>
          </p:spPr>
          <p:txBody>
            <a:bodyPr wrap="none">
              <a:spAutoFit/>
            </a:bodyPr>
            <a:lstStyle/>
            <a:p>
              <a:pPr algn="ctr" eaLnBrk="0" hangingPunct="0">
                <a:defRPr/>
              </a:pPr>
              <a:r>
                <a:rPr lang="es-ES_tradnl" altLang="es-ES" sz="3200" b="1" dirty="0">
                  <a:solidFill>
                    <a:schemeClr val="bg1"/>
                  </a:solidFill>
                  <a:effectLst>
                    <a:outerShdw blurRad="38100" dist="38100" dir="2700000" algn="tl">
                      <a:srgbClr val="000000"/>
                    </a:outerShdw>
                  </a:effectLst>
                  <a:latin typeface="Arial" panose="020B0604020202020204" pitchFamily="34" charset="0"/>
                  <a:ea typeface="+mn-ea"/>
                  <a:cs typeface="+mn-cs"/>
                </a:rPr>
                <a:t>Capítulo V </a:t>
              </a:r>
              <a:endParaRPr lang="es-ES_tradnl" altLang="es-ES" sz="3200" b="1" i="1" dirty="0">
                <a:solidFill>
                  <a:schemeClr val="bg1"/>
                </a:solidFill>
                <a:effectLst>
                  <a:outerShdw blurRad="38100" dist="38100" dir="2700000" algn="tl">
                    <a:srgbClr val="000000"/>
                  </a:outerShdw>
                </a:effectLst>
                <a:latin typeface="Arial" panose="020B0604020202020204" pitchFamily="34" charset="0"/>
                <a:ea typeface="+mn-ea"/>
                <a:cs typeface="+mn-cs"/>
              </a:endParaRPr>
            </a:p>
          </p:txBody>
        </p:sp>
      </p:grpSp>
      <p:sp>
        <p:nvSpPr>
          <p:cNvPr id="25607" name="Text Box 7"/>
          <p:cNvSpPr txBox="1">
            <a:spLocks noChangeArrowheads="1"/>
          </p:cNvSpPr>
          <p:nvPr/>
        </p:nvSpPr>
        <p:spPr bwMode="auto">
          <a:xfrm>
            <a:off x="228600" y="3200400"/>
            <a:ext cx="8778875" cy="2554545"/>
          </a:xfrm>
          <a:prstGeom prst="rect">
            <a:avLst/>
          </a:prstGeom>
          <a:noFill/>
          <a:ln w="9525">
            <a:noFill/>
            <a:miter lim="800000"/>
            <a:headEnd/>
            <a:tailEnd/>
          </a:ln>
        </p:spPr>
        <p:txBody>
          <a:bodyPr>
            <a:prstTxWarp prst="textNoShape">
              <a:avLst/>
            </a:prstTxWarp>
            <a:spAutoFit/>
          </a:bodyPr>
          <a:lstStyle/>
          <a:p>
            <a:pPr algn="just" eaLnBrk="0" hangingPunct="0"/>
            <a:r>
              <a:rPr lang="es-ES" sz="2000" dirty="0">
                <a:solidFill>
                  <a:schemeClr val="bg1"/>
                </a:solidFill>
                <a:latin typeface="Arial" pitchFamily="4" charset="0"/>
              </a:rPr>
              <a:t>5. Las explotaciones agrícolas que incluyan tierras de cultivo bajo sistemas</a:t>
            </a:r>
            <a:endParaRPr lang="es-ES" sz="2000" dirty="0" smtClean="0">
              <a:solidFill>
                <a:schemeClr val="bg1"/>
              </a:solidFill>
              <a:latin typeface="Arial" pitchFamily="4" charset="0"/>
            </a:endParaRPr>
          </a:p>
          <a:p>
            <a:pPr algn="just" eaLnBrk="0" hangingPunct="0"/>
            <a:r>
              <a:rPr lang="es-ES_tradnl" sz="2000" dirty="0" smtClean="0">
                <a:solidFill>
                  <a:schemeClr val="bg1"/>
                </a:solidFill>
                <a:latin typeface="Arial" pitchFamily="4" charset="0"/>
              </a:rPr>
              <a:t>de</a:t>
            </a:r>
            <a:r>
              <a:rPr lang="es-ES" sz="2000" dirty="0" smtClean="0">
                <a:solidFill>
                  <a:schemeClr val="bg1"/>
                </a:solidFill>
                <a:latin typeface="Arial" pitchFamily="4" charset="0"/>
              </a:rPr>
              <a:t> </a:t>
            </a:r>
            <a:r>
              <a:rPr lang="es-ES" sz="2000" b="1" dirty="0">
                <a:solidFill>
                  <a:srgbClr val="FFFF00"/>
                </a:solidFill>
                <a:latin typeface="Arial" pitchFamily="4" charset="0"/>
              </a:rPr>
              <a:t>SECANO</a:t>
            </a:r>
            <a:r>
              <a:rPr lang="es-ES" sz="2000" dirty="0">
                <a:solidFill>
                  <a:schemeClr val="bg1"/>
                </a:solidFill>
                <a:latin typeface="Arial" pitchFamily="4" charset="0"/>
              </a:rPr>
              <a:t>, deberán establecer en ellas </a:t>
            </a:r>
            <a:r>
              <a:rPr lang="es-ES" sz="2000" b="1" dirty="0">
                <a:solidFill>
                  <a:srgbClr val="FFFF00"/>
                </a:solidFill>
                <a:latin typeface="Arial" pitchFamily="4" charset="0"/>
              </a:rPr>
              <a:t>fajas de vegetación</a:t>
            </a:r>
            <a:r>
              <a:rPr lang="es-ES" sz="2000" dirty="0">
                <a:solidFill>
                  <a:schemeClr val="bg1"/>
                </a:solidFill>
                <a:latin typeface="Arial" pitchFamily="4" charset="0"/>
              </a:rPr>
              <a:t> destinadas al control de escorrentías, absorción de nutrientes y protección frente a la erosión del suelo.</a:t>
            </a:r>
          </a:p>
          <a:p>
            <a:pPr algn="just" eaLnBrk="0" hangingPunct="0"/>
            <a:endParaRPr lang="es-ES" sz="2000" dirty="0">
              <a:solidFill>
                <a:schemeClr val="bg1"/>
              </a:solidFill>
              <a:latin typeface="Arial" pitchFamily="4" charset="0"/>
            </a:endParaRPr>
          </a:p>
          <a:p>
            <a:pPr algn="just" eaLnBrk="0" hangingPunct="0"/>
            <a:r>
              <a:rPr lang="es-ES" sz="2000" dirty="0">
                <a:solidFill>
                  <a:schemeClr val="bg1"/>
                </a:solidFill>
                <a:latin typeface="Arial" pitchFamily="4" charset="0"/>
              </a:rPr>
              <a:t>Las fajas vegetales se instalarán</a:t>
            </a:r>
            <a:r>
              <a:rPr lang="es-ES" sz="2000" dirty="0" smtClean="0">
                <a:solidFill>
                  <a:schemeClr val="bg1"/>
                </a:solidFill>
                <a:latin typeface="Arial" pitchFamily="4" charset="0"/>
              </a:rPr>
              <a:t> </a:t>
            </a:r>
            <a:r>
              <a:rPr lang="es-ES" sz="2000" b="1" dirty="0" smtClean="0">
                <a:solidFill>
                  <a:srgbClr val="FFFF00"/>
                </a:solidFill>
                <a:latin typeface="Arial" pitchFamily="4" charset="0"/>
              </a:rPr>
              <a:t>aguas </a:t>
            </a:r>
            <a:r>
              <a:rPr lang="es-ES" sz="2000" b="1" dirty="0">
                <a:solidFill>
                  <a:srgbClr val="FFFF00"/>
                </a:solidFill>
                <a:latin typeface="Arial" pitchFamily="4" charset="0"/>
              </a:rPr>
              <a:t>arriba y </a:t>
            </a:r>
            <a:r>
              <a:rPr lang="es-ES" sz="2000" b="1" dirty="0" smtClean="0">
                <a:solidFill>
                  <a:srgbClr val="FFFF00"/>
                </a:solidFill>
                <a:latin typeface="Arial" pitchFamily="4" charset="0"/>
              </a:rPr>
              <a:t>aguas abajo </a:t>
            </a:r>
            <a:r>
              <a:rPr lang="es-ES" sz="2000" b="1" dirty="0">
                <a:solidFill>
                  <a:srgbClr val="FFFF00"/>
                </a:solidFill>
                <a:latin typeface="Arial" pitchFamily="4" charset="0"/>
              </a:rPr>
              <a:t>de la </a:t>
            </a:r>
            <a:r>
              <a:rPr lang="es-ES" sz="2000" b="1" dirty="0" smtClean="0">
                <a:solidFill>
                  <a:srgbClr val="FFFF00"/>
                </a:solidFill>
                <a:latin typeface="Arial" pitchFamily="4" charset="0"/>
              </a:rPr>
              <a:t>explotación</a:t>
            </a:r>
            <a:r>
              <a:rPr lang="es-ES" sz="2000" dirty="0" smtClean="0">
                <a:solidFill>
                  <a:schemeClr val="bg1"/>
                </a:solidFill>
                <a:latin typeface="Arial" pitchFamily="4" charset="0"/>
              </a:rPr>
              <a:t> con </a:t>
            </a:r>
            <a:r>
              <a:rPr lang="es-ES" sz="2000" dirty="0">
                <a:solidFill>
                  <a:schemeClr val="bg1"/>
                </a:solidFill>
                <a:latin typeface="Arial" pitchFamily="4" charset="0"/>
              </a:rPr>
              <a:t>una anchura mínima de </a:t>
            </a:r>
            <a:r>
              <a:rPr lang="es-ES" sz="2000" b="1" dirty="0">
                <a:solidFill>
                  <a:srgbClr val="FFFF00"/>
                </a:solidFill>
                <a:latin typeface="Arial" pitchFamily="4" charset="0"/>
              </a:rPr>
              <a:t>un metro </a:t>
            </a:r>
            <a:r>
              <a:rPr lang="es-ES" sz="2000" dirty="0">
                <a:solidFill>
                  <a:schemeClr val="bg1"/>
                </a:solidFill>
                <a:latin typeface="Arial" pitchFamily="4" charset="0"/>
              </a:rPr>
              <a:t>para pendientes </a:t>
            </a:r>
            <a:r>
              <a:rPr lang="es-ES" sz="2000" b="1" dirty="0">
                <a:solidFill>
                  <a:srgbClr val="FFFF00"/>
                </a:solidFill>
                <a:latin typeface="Arial" pitchFamily="4" charset="0"/>
              </a:rPr>
              <a:t>inferiores al 2 por 100 </a:t>
            </a:r>
            <a:r>
              <a:rPr lang="es-ES" sz="2000" dirty="0">
                <a:solidFill>
                  <a:schemeClr val="bg1"/>
                </a:solidFill>
                <a:latin typeface="Arial" pitchFamily="4" charset="0"/>
              </a:rPr>
              <a:t>y de </a:t>
            </a:r>
            <a:r>
              <a:rPr lang="es-ES" sz="2000" b="1" dirty="0">
                <a:solidFill>
                  <a:srgbClr val="FFFF00"/>
                </a:solidFill>
                <a:latin typeface="Arial" pitchFamily="4" charset="0"/>
              </a:rPr>
              <a:t>dos metros </a:t>
            </a:r>
            <a:r>
              <a:rPr lang="es-ES" sz="2000" dirty="0">
                <a:solidFill>
                  <a:schemeClr val="bg1"/>
                </a:solidFill>
                <a:latin typeface="Arial" pitchFamily="4" charset="0"/>
              </a:rPr>
              <a:t>para pendientes </a:t>
            </a:r>
            <a:r>
              <a:rPr lang="es-ES" sz="2000" b="1" dirty="0">
                <a:solidFill>
                  <a:srgbClr val="FFFF00"/>
                </a:solidFill>
                <a:latin typeface="Arial" pitchFamily="4" charset="0"/>
              </a:rPr>
              <a:t>superiores</a:t>
            </a:r>
            <a:r>
              <a:rPr lang="es-ES" sz="2000" dirty="0">
                <a:solidFill>
                  <a:schemeClr val="bg1"/>
                </a:solidFill>
                <a:latin typeface="Arial" pitchFamily="4" charset="0"/>
              </a:rPr>
              <a:t>. </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6" name="3 Grupo"/>
          <p:cNvGrpSpPr>
            <a:grpSpLocks/>
          </p:cNvGrpSpPr>
          <p:nvPr/>
        </p:nvGrpSpPr>
        <p:grpSpPr bwMode="auto">
          <a:xfrm>
            <a:off x="-684213" y="260350"/>
            <a:ext cx="5903913" cy="584200"/>
            <a:chOff x="109893" y="312186"/>
            <a:chExt cx="5974275" cy="583648"/>
          </a:xfrm>
        </p:grpSpPr>
        <p:sp>
          <p:nvSpPr>
            <p:cNvPr id="3" name="Text Box 5"/>
            <p:cNvSpPr txBox="1">
              <a:spLocks noChangeArrowheads="1"/>
            </p:cNvSpPr>
            <p:nvPr/>
          </p:nvSpPr>
          <p:spPr bwMode="auto">
            <a:xfrm>
              <a:off x="109893" y="334390"/>
              <a:ext cx="5974275" cy="561444"/>
            </a:xfrm>
            <a:prstGeom prst="rect">
              <a:avLst/>
            </a:prstGeom>
            <a:noFill/>
            <a:ln w="9525">
              <a:noFill/>
              <a:miter lim="800000"/>
              <a:headEnd/>
              <a:tailEnd/>
            </a:ln>
            <a:effectLst/>
          </p:spPr>
          <p:txBody>
            <a:bodyPr>
              <a:spAutoFit/>
            </a:bodyPr>
            <a:lstStyle/>
            <a:p>
              <a:pPr algn="ctr" eaLnBrk="0" hangingPunct="0">
                <a:lnSpc>
                  <a:spcPct val="110000"/>
                </a:lnSpc>
                <a:defRPr/>
              </a:pPr>
              <a:r>
                <a:rPr lang="es-ES" sz="2800" b="1" dirty="0">
                  <a:solidFill>
                    <a:srgbClr val="FFFF00"/>
                  </a:solidFill>
                  <a:effectLst>
                    <a:outerShdw blurRad="38100" dist="38100" dir="2700000" algn="tl">
                      <a:srgbClr val="000000"/>
                    </a:outerShdw>
                  </a:effectLst>
                  <a:latin typeface="Calibri" pitchFamily="34" charset="0"/>
                  <a:ea typeface="+mn-ea"/>
                  <a:cs typeface="+mn-cs"/>
                </a:rPr>
                <a:t>DL 2/2019 (BORM nº 298)</a:t>
              </a:r>
              <a:endParaRPr lang="es-ES_tradnl" sz="2800" b="1" dirty="0">
                <a:solidFill>
                  <a:srgbClr val="FFFF00"/>
                </a:solidFill>
                <a:effectLst>
                  <a:outerShdw blurRad="38100" dist="38100" dir="2700000" algn="tl">
                    <a:srgbClr val="000000"/>
                  </a:outerShdw>
                </a:effectLst>
                <a:latin typeface="Calibri" pitchFamily="34" charset="0"/>
                <a:ea typeface="+mn-ea"/>
                <a:cs typeface="+mn-cs"/>
              </a:endParaRPr>
            </a:p>
          </p:txBody>
        </p:sp>
        <p:sp>
          <p:nvSpPr>
            <p:cNvPr id="26635" name="AutoShape 6"/>
            <p:cNvSpPr>
              <a:spLocks noChangeArrowheads="1"/>
            </p:cNvSpPr>
            <p:nvPr/>
          </p:nvSpPr>
          <p:spPr bwMode="auto">
            <a:xfrm>
              <a:off x="1054597" y="312186"/>
              <a:ext cx="4079908" cy="576262"/>
            </a:xfrm>
            <a:prstGeom prst="roundRect">
              <a:avLst>
                <a:gd name="adj" fmla="val 16667"/>
              </a:avLst>
            </a:prstGeom>
            <a:noFill/>
            <a:ln w="28575">
              <a:solidFill>
                <a:srgbClr val="FFFF00"/>
              </a:solidFill>
              <a:round/>
              <a:headEnd/>
              <a:tailEnd/>
            </a:ln>
          </p:spPr>
          <p:txBody>
            <a:bodyPr wrap="none" anchor="ctr">
              <a:prstTxWarp prst="textNoShape">
                <a:avLst/>
              </a:prstTxWarp>
            </a:bodyPr>
            <a:lstStyle/>
            <a:p>
              <a:endParaRPr lang="en-US"/>
            </a:p>
          </p:txBody>
        </p:sp>
      </p:grpSp>
      <p:pic>
        <p:nvPicPr>
          <p:cNvPr id="5" name="Imagen 4"/>
          <p:cNvPicPr>
            <a:picLocks noChangeAspect="1"/>
          </p:cNvPicPr>
          <p:nvPr/>
        </p:nvPicPr>
        <p:blipFill>
          <a:blip r:embed="rId2"/>
          <a:stretch>
            <a:fillRect/>
          </a:stretch>
        </p:blipFill>
        <p:spPr>
          <a:xfrm>
            <a:off x="7236296" y="147977"/>
            <a:ext cx="1584176" cy="1118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ectángulo redondeado 5"/>
          <p:cNvSpPr/>
          <p:nvPr/>
        </p:nvSpPr>
        <p:spPr>
          <a:xfrm>
            <a:off x="234950" y="1773238"/>
            <a:ext cx="7673975" cy="8572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s-ES"/>
          </a:p>
        </p:txBody>
      </p:sp>
      <p:sp>
        <p:nvSpPr>
          <p:cNvPr id="26629" name="Text Box 7"/>
          <p:cNvSpPr txBox="1">
            <a:spLocks noChangeArrowheads="1"/>
          </p:cNvSpPr>
          <p:nvPr/>
        </p:nvSpPr>
        <p:spPr bwMode="auto">
          <a:xfrm>
            <a:off x="234950" y="1800225"/>
            <a:ext cx="8726488" cy="830263"/>
          </a:xfrm>
          <a:prstGeom prst="rect">
            <a:avLst/>
          </a:prstGeom>
          <a:noFill/>
          <a:ln w="9525">
            <a:noFill/>
            <a:miter lim="800000"/>
            <a:headEnd/>
            <a:tailEnd/>
          </a:ln>
        </p:spPr>
        <p:txBody>
          <a:bodyPr>
            <a:prstTxWarp prst="textNoShape">
              <a:avLst/>
            </a:prstTxWarp>
            <a:spAutoFit/>
          </a:bodyPr>
          <a:lstStyle/>
          <a:p>
            <a:pPr eaLnBrk="0" hangingPunct="0"/>
            <a:r>
              <a:rPr lang="es-ES" sz="2400" u="sng">
                <a:latin typeface="Arial" pitchFamily="4" charset="0"/>
              </a:rPr>
              <a:t>Artículo 36. </a:t>
            </a:r>
            <a:r>
              <a:rPr lang="es-ES" sz="2400">
                <a:latin typeface="Arial" pitchFamily="4" charset="0"/>
              </a:rPr>
              <a:t>Obligación de implantación de estructuras vegetales de conservación y fajas de vegetación.</a:t>
            </a:r>
            <a:endParaRPr lang="es-ES_tradnl" sz="2400" i="1">
              <a:latin typeface="Arial" pitchFamily="4" charset="0"/>
            </a:endParaRPr>
          </a:p>
        </p:txBody>
      </p:sp>
      <p:grpSp>
        <p:nvGrpSpPr>
          <p:cNvPr id="26630" name="Grupo 30"/>
          <p:cNvGrpSpPr>
            <a:grpSpLocks/>
          </p:cNvGrpSpPr>
          <p:nvPr/>
        </p:nvGrpSpPr>
        <p:grpSpPr bwMode="auto">
          <a:xfrm>
            <a:off x="3151188" y="1038225"/>
            <a:ext cx="2325687" cy="588963"/>
            <a:chOff x="3409664" y="988581"/>
            <a:chExt cx="2324675" cy="589422"/>
          </a:xfrm>
        </p:grpSpPr>
        <p:sp>
          <p:nvSpPr>
            <p:cNvPr id="9" name="Rectángulo redondeado 8"/>
            <p:cNvSpPr/>
            <p:nvPr/>
          </p:nvSpPr>
          <p:spPr>
            <a:xfrm>
              <a:off x="3409664" y="998113"/>
              <a:ext cx="2219946" cy="579890"/>
            </a:xfrm>
            <a:prstGeom prst="round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s-ES"/>
            </a:p>
          </p:txBody>
        </p:sp>
        <p:sp>
          <p:nvSpPr>
            <p:cNvPr id="10" name="Text Box 8"/>
            <p:cNvSpPr txBox="1">
              <a:spLocks noChangeArrowheads="1"/>
            </p:cNvSpPr>
            <p:nvPr/>
          </p:nvSpPr>
          <p:spPr bwMode="auto">
            <a:xfrm>
              <a:off x="3409664" y="988581"/>
              <a:ext cx="2324675" cy="584655"/>
            </a:xfrm>
            <a:prstGeom prst="rect">
              <a:avLst/>
            </a:prstGeom>
            <a:noFill/>
            <a:ln>
              <a:noFill/>
            </a:ln>
            <a:effectLst/>
            <a:extLst/>
          </p:spPr>
          <p:txBody>
            <a:bodyPr wrap="none">
              <a:spAutoFit/>
            </a:bodyPr>
            <a:lstStyle/>
            <a:p>
              <a:pPr algn="ctr" eaLnBrk="0" hangingPunct="0">
                <a:defRPr/>
              </a:pPr>
              <a:r>
                <a:rPr lang="es-ES_tradnl" altLang="es-ES" sz="3200" b="1" dirty="0">
                  <a:solidFill>
                    <a:schemeClr val="bg1"/>
                  </a:solidFill>
                  <a:effectLst>
                    <a:outerShdw blurRad="38100" dist="38100" dir="2700000" algn="tl">
                      <a:srgbClr val="000000"/>
                    </a:outerShdw>
                  </a:effectLst>
                  <a:latin typeface="Arial" panose="020B0604020202020204" pitchFamily="34" charset="0"/>
                  <a:ea typeface="+mn-ea"/>
                  <a:cs typeface="+mn-cs"/>
                </a:rPr>
                <a:t>Capítulo V </a:t>
              </a:r>
              <a:endParaRPr lang="es-ES_tradnl" altLang="es-ES" sz="3200" b="1" i="1" dirty="0">
                <a:solidFill>
                  <a:schemeClr val="bg1"/>
                </a:solidFill>
                <a:effectLst>
                  <a:outerShdw blurRad="38100" dist="38100" dir="2700000" algn="tl">
                    <a:srgbClr val="000000"/>
                  </a:outerShdw>
                </a:effectLst>
                <a:latin typeface="Arial" panose="020B0604020202020204" pitchFamily="34" charset="0"/>
                <a:ea typeface="+mn-ea"/>
                <a:cs typeface="+mn-cs"/>
              </a:endParaRPr>
            </a:p>
          </p:txBody>
        </p:sp>
      </p:grpSp>
      <p:sp>
        <p:nvSpPr>
          <p:cNvPr id="26631" name="Text Box 7"/>
          <p:cNvSpPr txBox="1">
            <a:spLocks noChangeArrowheads="1"/>
          </p:cNvSpPr>
          <p:nvPr/>
        </p:nvSpPr>
        <p:spPr bwMode="auto">
          <a:xfrm>
            <a:off x="207963" y="2738438"/>
            <a:ext cx="8778875" cy="3786187"/>
          </a:xfrm>
          <a:prstGeom prst="rect">
            <a:avLst/>
          </a:prstGeom>
          <a:noFill/>
          <a:ln w="9525">
            <a:noFill/>
            <a:miter lim="800000"/>
            <a:headEnd/>
            <a:tailEnd/>
          </a:ln>
        </p:spPr>
        <p:txBody>
          <a:bodyPr>
            <a:prstTxWarp prst="textNoShape">
              <a:avLst/>
            </a:prstTxWarp>
            <a:spAutoFit/>
          </a:bodyPr>
          <a:lstStyle/>
          <a:p>
            <a:pPr algn="just" eaLnBrk="0" hangingPunct="0"/>
            <a:r>
              <a:rPr lang="es-ES" sz="2000" dirty="0">
                <a:solidFill>
                  <a:schemeClr val="bg1"/>
                </a:solidFill>
                <a:latin typeface="Arial" pitchFamily="4" charset="0"/>
              </a:rPr>
              <a:t>5. Principales características de fajas vegetales:</a:t>
            </a:r>
          </a:p>
          <a:p>
            <a:pPr algn="just" eaLnBrk="0" hangingPunct="0"/>
            <a:endParaRPr lang="es-ES" sz="2000" dirty="0">
              <a:solidFill>
                <a:schemeClr val="bg1"/>
              </a:solidFill>
              <a:latin typeface="Arial" pitchFamily="4" charset="0"/>
            </a:endParaRPr>
          </a:p>
          <a:p>
            <a:pPr lvl="1" algn="just" eaLnBrk="0" hangingPunct="0">
              <a:spcAft>
                <a:spcPts val="600"/>
              </a:spcAft>
              <a:buFont typeface="Arial" pitchFamily="4" charset="0"/>
              <a:buChar char="•"/>
            </a:pPr>
            <a:r>
              <a:rPr lang="es-ES" sz="2000" dirty="0">
                <a:solidFill>
                  <a:schemeClr val="bg1"/>
                </a:solidFill>
                <a:latin typeface="Arial" pitchFamily="4" charset="0"/>
              </a:rPr>
              <a:t> Se emplearan especies poco exigentes en agua y con sistemas radiculares profundos.</a:t>
            </a:r>
          </a:p>
          <a:p>
            <a:pPr lvl="1" algn="just" eaLnBrk="0" hangingPunct="0">
              <a:spcAft>
                <a:spcPts val="600"/>
              </a:spcAft>
              <a:buFont typeface="Arial" pitchFamily="4" charset="0"/>
              <a:buChar char="•"/>
            </a:pPr>
            <a:r>
              <a:rPr lang="es-ES" sz="2000" dirty="0">
                <a:solidFill>
                  <a:schemeClr val="bg1"/>
                </a:solidFill>
                <a:latin typeface="Arial" pitchFamily="4" charset="0"/>
              </a:rPr>
              <a:t> Formadas principalmente por vegetación autoctona.</a:t>
            </a:r>
          </a:p>
          <a:p>
            <a:pPr lvl="1" algn="just" eaLnBrk="0" hangingPunct="0">
              <a:spcAft>
                <a:spcPts val="600"/>
              </a:spcAft>
              <a:buFont typeface="Arial" pitchFamily="4" charset="0"/>
              <a:buChar char="•"/>
            </a:pPr>
            <a:r>
              <a:rPr lang="es-ES" sz="2000" dirty="0">
                <a:solidFill>
                  <a:schemeClr val="bg1"/>
                </a:solidFill>
                <a:latin typeface="Arial" pitchFamily="4" charset="0"/>
              </a:rPr>
              <a:t> </a:t>
            </a:r>
            <a:r>
              <a:rPr lang="es-ES" sz="2000" dirty="0" smtClean="0">
                <a:solidFill>
                  <a:schemeClr val="bg1"/>
                </a:solidFill>
                <a:latin typeface="Arial" pitchFamily="4" charset="0"/>
              </a:rPr>
              <a:t>El espacio </a:t>
            </a:r>
            <a:r>
              <a:rPr lang="es-ES" sz="2000" dirty="0">
                <a:solidFill>
                  <a:schemeClr val="bg1"/>
                </a:solidFill>
                <a:latin typeface="Arial" pitchFamily="4" charset="0"/>
              </a:rPr>
              <a:t>destinado a este fin, no podrá labrarse en ningún caso, y se mantendrá en buen estado.</a:t>
            </a:r>
          </a:p>
          <a:p>
            <a:pPr lvl="1" algn="just" eaLnBrk="0" hangingPunct="0">
              <a:spcAft>
                <a:spcPts val="600"/>
              </a:spcAft>
              <a:buFont typeface="Arial" pitchFamily="4" charset="0"/>
              <a:buChar char="•"/>
            </a:pPr>
            <a:r>
              <a:rPr lang="es-ES" sz="2000" dirty="0">
                <a:solidFill>
                  <a:schemeClr val="bg1"/>
                </a:solidFill>
                <a:latin typeface="Arial" pitchFamily="4" charset="0"/>
              </a:rPr>
              <a:t> Si se dispone de ribazos, taludes o márgenes, serán </a:t>
            </a:r>
            <a:r>
              <a:rPr lang="es-ES" sz="2000" dirty="0" smtClean="0">
                <a:solidFill>
                  <a:schemeClr val="bg1"/>
                </a:solidFill>
                <a:latin typeface="Arial" pitchFamily="4" charset="0"/>
              </a:rPr>
              <a:t>adecuados </a:t>
            </a:r>
            <a:r>
              <a:rPr lang="es-ES" sz="2000" dirty="0">
                <a:solidFill>
                  <a:schemeClr val="bg1"/>
                </a:solidFill>
                <a:latin typeface="Arial" pitchFamily="4" charset="0"/>
              </a:rPr>
              <a:t>para la colocación de las fajas.</a:t>
            </a:r>
          </a:p>
          <a:p>
            <a:pPr lvl="1" algn="just" eaLnBrk="0" hangingPunct="0">
              <a:spcAft>
                <a:spcPts val="600"/>
              </a:spcAft>
              <a:buFont typeface="Arial" pitchFamily="4" charset="0"/>
              <a:buChar char="•"/>
            </a:pPr>
            <a:r>
              <a:rPr lang="es-ES" sz="2000" dirty="0" smtClean="0">
                <a:solidFill>
                  <a:schemeClr val="bg1"/>
                </a:solidFill>
                <a:latin typeface="Arial" pitchFamily="4" charset="0"/>
              </a:rPr>
              <a:t> Quedan </a:t>
            </a:r>
            <a:r>
              <a:rPr lang="es-ES" sz="2000" b="1" dirty="0">
                <a:solidFill>
                  <a:srgbClr val="FFFF00"/>
                </a:solidFill>
                <a:latin typeface="Arial" pitchFamily="4" charset="0"/>
              </a:rPr>
              <a:t>exentas</a:t>
            </a:r>
            <a:r>
              <a:rPr lang="es-ES" sz="2000" b="1" i="1" dirty="0">
                <a:solidFill>
                  <a:schemeClr val="bg1"/>
                </a:solidFill>
                <a:latin typeface="Arial" pitchFamily="4" charset="0"/>
              </a:rPr>
              <a:t>,</a:t>
            </a:r>
            <a:r>
              <a:rPr lang="es-ES" sz="2000" dirty="0">
                <a:solidFill>
                  <a:schemeClr val="bg1"/>
                </a:solidFill>
                <a:latin typeface="Arial" pitchFamily="4" charset="0"/>
              </a:rPr>
              <a:t> aquellas unidades de cultivo de secano que cuenten con sistemas de abancalamiento o aterrazado. </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50" name="3 Grupo"/>
          <p:cNvGrpSpPr>
            <a:grpSpLocks/>
          </p:cNvGrpSpPr>
          <p:nvPr/>
        </p:nvGrpSpPr>
        <p:grpSpPr bwMode="auto">
          <a:xfrm>
            <a:off x="-684213" y="260350"/>
            <a:ext cx="5903913" cy="584200"/>
            <a:chOff x="109893" y="312186"/>
            <a:chExt cx="5974275" cy="583648"/>
          </a:xfrm>
        </p:grpSpPr>
        <p:sp>
          <p:nvSpPr>
            <p:cNvPr id="7" name="Text Box 5"/>
            <p:cNvSpPr txBox="1">
              <a:spLocks noChangeArrowheads="1"/>
            </p:cNvSpPr>
            <p:nvPr/>
          </p:nvSpPr>
          <p:spPr bwMode="auto">
            <a:xfrm>
              <a:off x="109893" y="334390"/>
              <a:ext cx="5974275" cy="561444"/>
            </a:xfrm>
            <a:prstGeom prst="rect">
              <a:avLst/>
            </a:prstGeom>
            <a:noFill/>
            <a:ln w="9525">
              <a:noFill/>
              <a:miter lim="800000"/>
              <a:headEnd/>
              <a:tailEnd/>
            </a:ln>
            <a:effectLst/>
          </p:spPr>
          <p:txBody>
            <a:bodyPr>
              <a:spAutoFit/>
            </a:bodyPr>
            <a:lstStyle/>
            <a:p>
              <a:pPr algn="ctr" eaLnBrk="0" hangingPunct="0">
                <a:lnSpc>
                  <a:spcPct val="110000"/>
                </a:lnSpc>
                <a:defRPr/>
              </a:pPr>
              <a:r>
                <a:rPr lang="es-ES" sz="2800" b="1" dirty="0">
                  <a:solidFill>
                    <a:srgbClr val="FFFF00"/>
                  </a:solidFill>
                  <a:effectLst>
                    <a:outerShdw blurRad="38100" dist="38100" dir="2700000" algn="tl">
                      <a:srgbClr val="000000"/>
                    </a:outerShdw>
                  </a:effectLst>
                  <a:latin typeface="Calibri" pitchFamily="34" charset="0"/>
                  <a:ea typeface="+mn-ea"/>
                  <a:cs typeface="+mn-cs"/>
                </a:rPr>
                <a:t>DL 2/2019 (BORM nº 298)</a:t>
              </a:r>
              <a:endParaRPr lang="es-ES_tradnl" sz="2800" b="1" dirty="0">
                <a:solidFill>
                  <a:srgbClr val="FFFF00"/>
                </a:solidFill>
                <a:effectLst>
                  <a:outerShdw blurRad="38100" dist="38100" dir="2700000" algn="tl">
                    <a:srgbClr val="000000"/>
                  </a:outerShdw>
                </a:effectLst>
                <a:latin typeface="Calibri" pitchFamily="34" charset="0"/>
                <a:ea typeface="+mn-ea"/>
                <a:cs typeface="+mn-cs"/>
              </a:endParaRPr>
            </a:p>
          </p:txBody>
        </p:sp>
        <p:sp>
          <p:nvSpPr>
            <p:cNvPr id="27689" name="AutoShape 6"/>
            <p:cNvSpPr>
              <a:spLocks noChangeArrowheads="1"/>
            </p:cNvSpPr>
            <p:nvPr/>
          </p:nvSpPr>
          <p:spPr bwMode="auto">
            <a:xfrm>
              <a:off x="1054597" y="312186"/>
              <a:ext cx="4079908" cy="576262"/>
            </a:xfrm>
            <a:prstGeom prst="roundRect">
              <a:avLst>
                <a:gd name="adj" fmla="val 16667"/>
              </a:avLst>
            </a:prstGeom>
            <a:noFill/>
            <a:ln w="28575">
              <a:solidFill>
                <a:srgbClr val="FFFF00"/>
              </a:solidFill>
              <a:round/>
              <a:headEnd/>
              <a:tailEnd/>
            </a:ln>
          </p:spPr>
          <p:txBody>
            <a:bodyPr wrap="none" anchor="ctr">
              <a:prstTxWarp prst="textNoShape">
                <a:avLst/>
              </a:prstTxWarp>
            </a:bodyPr>
            <a:lstStyle/>
            <a:p>
              <a:endParaRPr lang="en-US"/>
            </a:p>
          </p:txBody>
        </p:sp>
      </p:grpSp>
      <p:pic>
        <p:nvPicPr>
          <p:cNvPr id="29" name="Imagen 28"/>
          <p:cNvPicPr>
            <a:picLocks noChangeAspect="1"/>
          </p:cNvPicPr>
          <p:nvPr/>
        </p:nvPicPr>
        <p:blipFill>
          <a:blip r:embed="rId2"/>
          <a:stretch>
            <a:fillRect/>
          </a:stretch>
        </p:blipFill>
        <p:spPr>
          <a:xfrm>
            <a:off x="7236296" y="147977"/>
            <a:ext cx="1584176" cy="1118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4" name="Rectángulo redondeado 23"/>
          <p:cNvSpPr/>
          <p:nvPr/>
        </p:nvSpPr>
        <p:spPr>
          <a:xfrm>
            <a:off x="234950" y="1700213"/>
            <a:ext cx="8223250" cy="8572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s-ES"/>
          </a:p>
        </p:txBody>
      </p:sp>
      <p:sp>
        <p:nvSpPr>
          <p:cNvPr id="27653" name="Text Box 7"/>
          <p:cNvSpPr txBox="1">
            <a:spLocks noChangeArrowheads="1"/>
          </p:cNvSpPr>
          <p:nvPr/>
        </p:nvSpPr>
        <p:spPr bwMode="auto">
          <a:xfrm>
            <a:off x="234950" y="1727200"/>
            <a:ext cx="8726488" cy="830263"/>
          </a:xfrm>
          <a:prstGeom prst="rect">
            <a:avLst/>
          </a:prstGeom>
          <a:noFill/>
          <a:ln w="9525">
            <a:noFill/>
            <a:miter lim="800000"/>
            <a:headEnd/>
            <a:tailEnd/>
          </a:ln>
        </p:spPr>
        <p:txBody>
          <a:bodyPr>
            <a:prstTxWarp prst="textNoShape">
              <a:avLst/>
            </a:prstTxWarp>
            <a:spAutoFit/>
          </a:bodyPr>
          <a:lstStyle/>
          <a:p>
            <a:pPr eaLnBrk="0" hangingPunct="0"/>
            <a:r>
              <a:rPr lang="es-ES" sz="2400" b="1" u="sng" dirty="0">
                <a:latin typeface="Arial" pitchFamily="4" charset="0"/>
              </a:rPr>
              <a:t>Disposición transitoria tercera</a:t>
            </a:r>
            <a:r>
              <a:rPr lang="es-ES" sz="2400" dirty="0">
                <a:latin typeface="Arial" pitchFamily="4" charset="0"/>
              </a:rPr>
              <a:t>. Exigencia de las medidas aplicables a las explotaciones agrícolas existentes.</a:t>
            </a:r>
            <a:endParaRPr lang="es-ES_tradnl" sz="2400" i="1" dirty="0">
              <a:latin typeface="Arial" pitchFamily="4" charset="0"/>
            </a:endParaRPr>
          </a:p>
        </p:txBody>
      </p:sp>
      <p:grpSp>
        <p:nvGrpSpPr>
          <p:cNvPr id="27654" name="Grupo 30"/>
          <p:cNvGrpSpPr>
            <a:grpSpLocks/>
          </p:cNvGrpSpPr>
          <p:nvPr/>
        </p:nvGrpSpPr>
        <p:grpSpPr bwMode="auto">
          <a:xfrm>
            <a:off x="3151188" y="908050"/>
            <a:ext cx="2325687" cy="590550"/>
            <a:chOff x="3409664" y="988581"/>
            <a:chExt cx="2324675" cy="589422"/>
          </a:xfrm>
        </p:grpSpPr>
        <p:sp>
          <p:nvSpPr>
            <p:cNvPr id="35" name="Rectángulo redondeado 34"/>
            <p:cNvSpPr/>
            <p:nvPr/>
          </p:nvSpPr>
          <p:spPr>
            <a:xfrm>
              <a:off x="3409664" y="998088"/>
              <a:ext cx="2219946" cy="579915"/>
            </a:xfrm>
            <a:prstGeom prst="round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s-ES"/>
            </a:p>
          </p:txBody>
        </p:sp>
        <p:sp>
          <p:nvSpPr>
            <p:cNvPr id="36" name="Text Box 8"/>
            <p:cNvSpPr txBox="1">
              <a:spLocks noChangeArrowheads="1"/>
            </p:cNvSpPr>
            <p:nvPr/>
          </p:nvSpPr>
          <p:spPr bwMode="auto">
            <a:xfrm>
              <a:off x="3409664" y="988581"/>
              <a:ext cx="2324675" cy="584669"/>
            </a:xfrm>
            <a:prstGeom prst="rect">
              <a:avLst/>
            </a:prstGeom>
            <a:noFill/>
            <a:ln>
              <a:noFill/>
            </a:ln>
            <a:effectLst/>
            <a:extLst/>
          </p:spPr>
          <p:txBody>
            <a:bodyPr wrap="none">
              <a:spAutoFit/>
            </a:bodyPr>
            <a:lstStyle/>
            <a:p>
              <a:pPr algn="ctr" eaLnBrk="0" hangingPunct="0">
                <a:defRPr/>
              </a:pPr>
              <a:r>
                <a:rPr lang="es-ES_tradnl" altLang="es-ES" sz="3200" b="1" dirty="0">
                  <a:solidFill>
                    <a:schemeClr val="bg1"/>
                  </a:solidFill>
                  <a:effectLst>
                    <a:outerShdw blurRad="38100" dist="38100" dir="2700000" algn="tl">
                      <a:srgbClr val="000000"/>
                    </a:outerShdw>
                  </a:effectLst>
                  <a:latin typeface="Arial" panose="020B0604020202020204" pitchFamily="34" charset="0"/>
                  <a:ea typeface="+mn-ea"/>
                  <a:cs typeface="+mn-cs"/>
                </a:rPr>
                <a:t>Capítulo V </a:t>
              </a:r>
              <a:endParaRPr lang="es-ES_tradnl" altLang="es-ES" sz="3200" b="1" i="1" dirty="0">
                <a:solidFill>
                  <a:schemeClr val="bg1"/>
                </a:solidFill>
                <a:effectLst>
                  <a:outerShdw blurRad="38100" dist="38100" dir="2700000" algn="tl">
                    <a:srgbClr val="000000"/>
                  </a:outerShdw>
                </a:effectLst>
                <a:latin typeface="Arial" panose="020B0604020202020204" pitchFamily="34" charset="0"/>
                <a:ea typeface="+mn-ea"/>
                <a:cs typeface="+mn-cs"/>
              </a:endParaRPr>
            </a:p>
          </p:txBody>
        </p:sp>
      </p:grpSp>
      <p:sp>
        <p:nvSpPr>
          <p:cNvPr id="12" name="Text Box 8"/>
          <p:cNvSpPr txBox="1">
            <a:spLocks noChangeArrowheads="1"/>
          </p:cNvSpPr>
          <p:nvPr/>
        </p:nvSpPr>
        <p:spPr bwMode="auto">
          <a:xfrm>
            <a:off x="3216352" y="2708920"/>
            <a:ext cx="2393605" cy="461665"/>
          </a:xfrm>
          <a:prstGeom prst="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none">
            <a:spAutoFit/>
          </a:bodyPr>
          <a:lstStyle/>
          <a:p>
            <a:pPr algn="ctr" eaLnBrk="0" hangingPunct="0">
              <a:defRPr/>
            </a:pPr>
            <a:r>
              <a:rPr lang="es-ES_tradnl" altLang="es-ES" sz="2400" dirty="0">
                <a:latin typeface="Arial" panose="020B0604020202020204" pitchFamily="34" charset="0"/>
                <a:ea typeface="+mn-ea"/>
                <a:cs typeface="+mn-cs"/>
              </a:rPr>
              <a:t>Plazos Memoria</a:t>
            </a:r>
            <a:endParaRPr lang="es-ES_tradnl" altLang="es-ES" sz="2400" i="1" dirty="0">
              <a:latin typeface="Arial" panose="020B0604020202020204" pitchFamily="34" charset="0"/>
              <a:ea typeface="+mn-ea"/>
              <a:cs typeface="+mn-cs"/>
            </a:endParaRPr>
          </a:p>
        </p:txBody>
      </p:sp>
      <p:grpSp>
        <p:nvGrpSpPr>
          <p:cNvPr id="27658" name="Grupo 12"/>
          <p:cNvGrpSpPr>
            <a:grpSpLocks/>
          </p:cNvGrpSpPr>
          <p:nvPr/>
        </p:nvGrpSpPr>
        <p:grpSpPr bwMode="auto">
          <a:xfrm>
            <a:off x="2106613" y="3265488"/>
            <a:ext cx="5102225" cy="473075"/>
            <a:chOff x="2100534" y="5110661"/>
            <a:chExt cx="5101687" cy="472493"/>
          </a:xfrm>
        </p:grpSpPr>
        <p:sp>
          <p:nvSpPr>
            <p:cNvPr id="14" name="Text Box 7"/>
            <p:cNvSpPr txBox="1">
              <a:spLocks noChangeArrowheads="1"/>
            </p:cNvSpPr>
            <p:nvPr/>
          </p:nvSpPr>
          <p:spPr bwMode="auto">
            <a:xfrm>
              <a:off x="2100534" y="5110661"/>
              <a:ext cx="1174626" cy="461394"/>
            </a:xfrm>
            <a:prstGeom prst="rect">
              <a:avLst/>
            </a:prstGeom>
            <a:noFill/>
            <a:ln>
              <a:noFill/>
            </a:ln>
            <a:effectLst/>
            <a:extLst/>
          </p:spPr>
          <p:txBody>
            <a:bodyPr wrap="none">
              <a:spAutoFit/>
            </a:bodyPr>
            <a:lstStyle/>
            <a:p>
              <a:pPr algn="ctr" eaLnBrk="0" hangingPunct="0">
                <a:defRPr/>
              </a:pPr>
              <a:r>
                <a:rPr lang="es-ES" altLang="es-ES" sz="2400" b="1" dirty="0">
                  <a:solidFill>
                    <a:schemeClr val="bg1"/>
                  </a:solidFill>
                  <a:effectLst>
                    <a:outerShdw blurRad="38100" dist="38100" dir="2700000" algn="tl">
                      <a:srgbClr val="000000"/>
                    </a:outerShdw>
                  </a:effectLst>
                  <a:latin typeface="Arial" panose="020B0604020202020204" pitchFamily="34" charset="0"/>
                  <a:ea typeface="+mn-ea"/>
                  <a:cs typeface="+mn-cs"/>
                </a:rPr>
                <a:t>Zona 1</a:t>
              </a:r>
              <a:endParaRPr lang="es-ES_tradnl" altLang="es-ES" sz="2400" b="1" i="1" dirty="0">
                <a:solidFill>
                  <a:srgbClr val="FFFF00"/>
                </a:solidFill>
                <a:effectLst>
                  <a:outerShdw blurRad="38100" dist="38100" dir="2700000" algn="tl">
                    <a:srgbClr val="000000"/>
                  </a:outerShdw>
                </a:effectLst>
                <a:latin typeface="Arial" panose="020B0604020202020204" pitchFamily="34" charset="0"/>
                <a:ea typeface="+mn-ea"/>
                <a:cs typeface="+mn-cs"/>
              </a:endParaRPr>
            </a:p>
          </p:txBody>
        </p:sp>
        <p:sp>
          <p:nvSpPr>
            <p:cNvPr id="15" name="Flecha derecha 14"/>
            <p:cNvSpPr/>
            <p:nvPr/>
          </p:nvSpPr>
          <p:spPr>
            <a:xfrm>
              <a:off x="3270398" y="5229577"/>
              <a:ext cx="2122264" cy="24576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s-ES"/>
            </a:p>
          </p:txBody>
        </p:sp>
        <p:sp>
          <p:nvSpPr>
            <p:cNvPr id="16" name="Text Box 7"/>
            <p:cNvSpPr txBox="1">
              <a:spLocks noChangeArrowheads="1"/>
            </p:cNvSpPr>
            <p:nvPr/>
          </p:nvSpPr>
          <p:spPr bwMode="auto">
            <a:xfrm>
              <a:off x="5475203" y="5121759"/>
              <a:ext cx="1727018" cy="461395"/>
            </a:xfrm>
            <a:prstGeom prst="rect">
              <a:avLst/>
            </a:prstGeom>
            <a:noFill/>
            <a:ln>
              <a:noFill/>
            </a:ln>
            <a:effectLst/>
            <a:extLst/>
          </p:spPr>
          <p:txBody>
            <a:bodyPr wrap="none">
              <a:spAutoFit/>
            </a:bodyPr>
            <a:lstStyle/>
            <a:p>
              <a:pPr algn="ctr" eaLnBrk="0" hangingPunct="0">
                <a:defRPr/>
              </a:pPr>
              <a:r>
                <a:rPr lang="es-ES" altLang="es-ES" sz="2400" b="1" dirty="0">
                  <a:solidFill>
                    <a:schemeClr val="bg1"/>
                  </a:solidFill>
                  <a:effectLst>
                    <a:outerShdw blurRad="38100" dist="38100" dir="2700000" algn="tl">
                      <a:srgbClr val="000000"/>
                    </a:outerShdw>
                  </a:effectLst>
                  <a:latin typeface="Arial" panose="020B0604020202020204" pitchFamily="34" charset="0"/>
                  <a:ea typeface="+mn-ea"/>
                  <a:cs typeface="+mn-cs"/>
                </a:rPr>
                <a:t>28/12/2019</a:t>
              </a:r>
              <a:endParaRPr lang="es-ES_tradnl" altLang="es-ES" sz="2400" b="1" i="1" dirty="0">
                <a:solidFill>
                  <a:srgbClr val="FFFF00"/>
                </a:solidFill>
                <a:effectLst>
                  <a:outerShdw blurRad="38100" dist="38100" dir="2700000" algn="tl">
                    <a:srgbClr val="000000"/>
                  </a:outerShdw>
                </a:effectLst>
                <a:latin typeface="Arial" panose="020B0604020202020204" pitchFamily="34" charset="0"/>
                <a:ea typeface="+mn-ea"/>
                <a:cs typeface="+mn-cs"/>
              </a:endParaRPr>
            </a:p>
          </p:txBody>
        </p:sp>
      </p:grpSp>
      <p:grpSp>
        <p:nvGrpSpPr>
          <p:cNvPr id="27659" name="Grupo 16"/>
          <p:cNvGrpSpPr>
            <a:grpSpLocks/>
          </p:cNvGrpSpPr>
          <p:nvPr/>
        </p:nvGrpSpPr>
        <p:grpSpPr bwMode="auto">
          <a:xfrm>
            <a:off x="2106613" y="3711575"/>
            <a:ext cx="5210175" cy="477838"/>
            <a:chOff x="2100534" y="5556508"/>
            <a:chExt cx="5209522" cy="477483"/>
          </a:xfrm>
        </p:grpSpPr>
        <p:sp>
          <p:nvSpPr>
            <p:cNvPr id="18" name="Text Box 7"/>
            <p:cNvSpPr txBox="1">
              <a:spLocks noChangeArrowheads="1"/>
            </p:cNvSpPr>
            <p:nvPr/>
          </p:nvSpPr>
          <p:spPr bwMode="auto">
            <a:xfrm>
              <a:off x="2100534" y="5572371"/>
              <a:ext cx="1174603" cy="461620"/>
            </a:xfrm>
            <a:prstGeom prst="rect">
              <a:avLst/>
            </a:prstGeom>
            <a:noFill/>
            <a:ln>
              <a:noFill/>
            </a:ln>
            <a:effectLst/>
            <a:extLst/>
          </p:spPr>
          <p:txBody>
            <a:bodyPr wrap="none">
              <a:spAutoFit/>
            </a:bodyPr>
            <a:lstStyle/>
            <a:p>
              <a:pPr algn="ctr" eaLnBrk="0" hangingPunct="0">
                <a:defRPr/>
              </a:pPr>
              <a:r>
                <a:rPr lang="es-ES" altLang="es-ES" sz="2400" b="1" dirty="0">
                  <a:solidFill>
                    <a:schemeClr val="bg1"/>
                  </a:solidFill>
                  <a:effectLst>
                    <a:outerShdw blurRad="38100" dist="38100" dir="2700000" algn="tl">
                      <a:srgbClr val="000000"/>
                    </a:outerShdw>
                  </a:effectLst>
                  <a:latin typeface="Arial" panose="020B0604020202020204" pitchFamily="34" charset="0"/>
                  <a:ea typeface="+mn-ea"/>
                  <a:cs typeface="+mn-cs"/>
                </a:rPr>
                <a:t>Zona 2</a:t>
              </a:r>
              <a:endParaRPr lang="es-ES_tradnl" altLang="es-ES" sz="2400" b="1" i="1" dirty="0">
                <a:solidFill>
                  <a:srgbClr val="FFFF00"/>
                </a:solidFill>
                <a:effectLst>
                  <a:outerShdw blurRad="38100" dist="38100" dir="2700000" algn="tl">
                    <a:srgbClr val="000000"/>
                  </a:outerShdw>
                </a:effectLst>
                <a:latin typeface="Arial" panose="020B0604020202020204" pitchFamily="34" charset="0"/>
                <a:ea typeface="+mn-ea"/>
                <a:cs typeface="+mn-cs"/>
              </a:endParaRPr>
            </a:p>
          </p:txBody>
        </p:sp>
        <p:sp>
          <p:nvSpPr>
            <p:cNvPr id="19" name="Text Box 7"/>
            <p:cNvSpPr txBox="1">
              <a:spLocks noChangeArrowheads="1"/>
            </p:cNvSpPr>
            <p:nvPr/>
          </p:nvSpPr>
          <p:spPr bwMode="auto">
            <a:xfrm>
              <a:off x="5403707" y="5556508"/>
              <a:ext cx="1906349" cy="461620"/>
            </a:xfrm>
            <a:prstGeom prst="rect">
              <a:avLst/>
            </a:prstGeom>
            <a:noFill/>
            <a:ln>
              <a:noFill/>
            </a:ln>
            <a:effectLst/>
            <a:extLst/>
          </p:spPr>
          <p:txBody>
            <a:bodyPr wrap="none">
              <a:spAutoFit/>
            </a:bodyPr>
            <a:lstStyle/>
            <a:p>
              <a:pPr algn="ctr" eaLnBrk="0" hangingPunct="0">
                <a:defRPr/>
              </a:pPr>
              <a:r>
                <a:rPr lang="es-ES" altLang="es-ES" sz="2400" b="1" dirty="0">
                  <a:solidFill>
                    <a:schemeClr val="bg1"/>
                  </a:solidFill>
                  <a:effectLst>
                    <a:outerShdw blurRad="38100" dist="38100" dir="2700000" algn="tl">
                      <a:srgbClr val="000000"/>
                    </a:outerShdw>
                  </a:effectLst>
                  <a:latin typeface="Arial" panose="020B0604020202020204" pitchFamily="34" charset="0"/>
                  <a:ea typeface="+mn-ea"/>
                  <a:cs typeface="+mn-cs"/>
                </a:rPr>
                <a:t>&lt;14/02/2020</a:t>
              </a:r>
              <a:endParaRPr lang="es-ES_tradnl" altLang="es-ES" sz="2400" b="1" i="1" dirty="0">
                <a:solidFill>
                  <a:srgbClr val="FFFF00"/>
                </a:solidFill>
                <a:effectLst>
                  <a:outerShdw blurRad="38100" dist="38100" dir="2700000" algn="tl">
                    <a:srgbClr val="000000"/>
                  </a:outerShdw>
                </a:effectLst>
                <a:latin typeface="Arial" panose="020B0604020202020204" pitchFamily="34" charset="0"/>
                <a:ea typeface="+mn-ea"/>
                <a:cs typeface="+mn-cs"/>
              </a:endParaRPr>
            </a:p>
          </p:txBody>
        </p:sp>
        <p:sp>
          <p:nvSpPr>
            <p:cNvPr id="20" name="Flecha derecha 19"/>
            <p:cNvSpPr/>
            <p:nvPr/>
          </p:nvSpPr>
          <p:spPr>
            <a:xfrm>
              <a:off x="3289422" y="5699277"/>
              <a:ext cx="2120634" cy="24588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s-ES"/>
            </a:p>
          </p:txBody>
        </p:sp>
      </p:grpSp>
      <p:grpSp>
        <p:nvGrpSpPr>
          <p:cNvPr id="27660" name="Grupo 20"/>
          <p:cNvGrpSpPr>
            <a:grpSpLocks/>
          </p:cNvGrpSpPr>
          <p:nvPr/>
        </p:nvGrpSpPr>
        <p:grpSpPr bwMode="auto">
          <a:xfrm>
            <a:off x="1897063" y="4154488"/>
            <a:ext cx="5330825" cy="477837"/>
            <a:chOff x="1889739" y="5556508"/>
            <a:chExt cx="5330552" cy="477483"/>
          </a:xfrm>
        </p:grpSpPr>
        <p:sp>
          <p:nvSpPr>
            <p:cNvPr id="22" name="Text Box 7"/>
            <p:cNvSpPr txBox="1">
              <a:spLocks noChangeArrowheads="1"/>
            </p:cNvSpPr>
            <p:nvPr/>
          </p:nvSpPr>
          <p:spPr bwMode="auto">
            <a:xfrm>
              <a:off x="1889739" y="5572371"/>
              <a:ext cx="1596943" cy="461620"/>
            </a:xfrm>
            <a:prstGeom prst="rect">
              <a:avLst/>
            </a:prstGeom>
            <a:noFill/>
            <a:ln>
              <a:noFill/>
            </a:ln>
            <a:effectLst/>
            <a:extLst/>
          </p:spPr>
          <p:txBody>
            <a:bodyPr wrap="none">
              <a:spAutoFit/>
            </a:bodyPr>
            <a:lstStyle/>
            <a:p>
              <a:pPr algn="ctr" eaLnBrk="0" hangingPunct="0">
                <a:defRPr/>
              </a:pPr>
              <a:r>
                <a:rPr lang="es-ES" altLang="es-ES" sz="2400" b="1" dirty="0">
                  <a:solidFill>
                    <a:schemeClr val="bg1"/>
                  </a:solidFill>
                  <a:effectLst>
                    <a:outerShdw blurRad="38100" dist="38100" dir="2700000" algn="tl">
                      <a:srgbClr val="000000"/>
                    </a:outerShdw>
                  </a:effectLst>
                  <a:latin typeface="Arial" panose="020B0604020202020204" pitchFamily="34" charset="0"/>
                  <a:ea typeface="+mn-ea"/>
                  <a:cs typeface="+mn-cs"/>
                </a:rPr>
                <a:t>Zona 2</a:t>
              </a:r>
              <a:r>
                <a:rPr lang="es-ES" altLang="es-ES" sz="2400" b="1" baseline="30000" dirty="0">
                  <a:solidFill>
                    <a:schemeClr val="bg1"/>
                  </a:solidFill>
                  <a:effectLst>
                    <a:outerShdw blurRad="38100" dist="38100" dir="2700000" algn="tl">
                      <a:srgbClr val="000000"/>
                    </a:outerShdw>
                  </a:effectLst>
                  <a:latin typeface="Arial" panose="020B0604020202020204" pitchFamily="34" charset="0"/>
                  <a:ea typeface="+mn-ea"/>
                  <a:cs typeface="+mn-cs"/>
                </a:rPr>
                <a:t>(1)</a:t>
              </a:r>
              <a:r>
                <a:rPr lang="es-ES" altLang="es-ES" sz="2400" b="1" dirty="0">
                  <a:solidFill>
                    <a:schemeClr val="bg1"/>
                  </a:solidFill>
                  <a:effectLst>
                    <a:outerShdw blurRad="38100" dist="38100" dir="2700000" algn="tl">
                      <a:srgbClr val="000000"/>
                    </a:outerShdw>
                  </a:effectLst>
                  <a:latin typeface="Arial" panose="020B0604020202020204" pitchFamily="34" charset="0"/>
                  <a:ea typeface="+mn-ea"/>
                  <a:cs typeface="+mn-cs"/>
                </a:rPr>
                <a:t>  </a:t>
              </a:r>
              <a:endParaRPr lang="es-ES_tradnl" altLang="es-ES" sz="2400" b="1" i="1" dirty="0">
                <a:solidFill>
                  <a:srgbClr val="FFFF00"/>
                </a:solidFill>
                <a:effectLst>
                  <a:outerShdw blurRad="38100" dist="38100" dir="2700000" algn="tl">
                    <a:srgbClr val="000000"/>
                  </a:outerShdw>
                </a:effectLst>
                <a:latin typeface="Arial" panose="020B0604020202020204" pitchFamily="34" charset="0"/>
                <a:ea typeface="+mn-ea"/>
                <a:cs typeface="+mn-cs"/>
              </a:endParaRPr>
            </a:p>
          </p:txBody>
        </p:sp>
        <p:sp>
          <p:nvSpPr>
            <p:cNvPr id="23" name="Text Box 7"/>
            <p:cNvSpPr txBox="1">
              <a:spLocks noChangeArrowheads="1"/>
            </p:cNvSpPr>
            <p:nvPr/>
          </p:nvSpPr>
          <p:spPr bwMode="auto">
            <a:xfrm>
              <a:off x="5493179" y="5556508"/>
              <a:ext cx="1727112" cy="461620"/>
            </a:xfrm>
            <a:prstGeom prst="rect">
              <a:avLst/>
            </a:prstGeom>
            <a:noFill/>
            <a:ln>
              <a:noFill/>
            </a:ln>
            <a:effectLst/>
            <a:extLst/>
          </p:spPr>
          <p:txBody>
            <a:bodyPr wrap="none">
              <a:spAutoFit/>
            </a:bodyPr>
            <a:lstStyle/>
            <a:p>
              <a:pPr algn="ctr" eaLnBrk="0" hangingPunct="0">
                <a:defRPr/>
              </a:pPr>
              <a:r>
                <a:rPr lang="es-ES" altLang="es-ES" sz="2400" b="1" dirty="0">
                  <a:solidFill>
                    <a:schemeClr val="bg1"/>
                  </a:solidFill>
                  <a:effectLst>
                    <a:outerShdw blurRad="38100" dist="38100" dir="2700000" algn="tl">
                      <a:srgbClr val="000000"/>
                    </a:outerShdw>
                  </a:effectLst>
                  <a:latin typeface="Arial" panose="020B0604020202020204" pitchFamily="34" charset="0"/>
                  <a:ea typeface="+mn-ea"/>
                  <a:cs typeface="+mn-cs"/>
                </a:rPr>
                <a:t>28/06/2020</a:t>
              </a:r>
              <a:endParaRPr lang="es-ES_tradnl" altLang="es-ES" sz="2400" b="1" i="1" dirty="0">
                <a:solidFill>
                  <a:srgbClr val="FFFF00"/>
                </a:solidFill>
                <a:effectLst>
                  <a:outerShdw blurRad="38100" dist="38100" dir="2700000" algn="tl">
                    <a:srgbClr val="000000"/>
                  </a:outerShdw>
                </a:effectLst>
                <a:latin typeface="Arial" panose="020B0604020202020204" pitchFamily="34" charset="0"/>
                <a:ea typeface="+mn-ea"/>
                <a:cs typeface="+mn-cs"/>
              </a:endParaRPr>
            </a:p>
          </p:txBody>
        </p:sp>
        <p:sp>
          <p:nvSpPr>
            <p:cNvPr id="25" name="Flecha derecha 24"/>
            <p:cNvSpPr/>
            <p:nvPr/>
          </p:nvSpPr>
          <p:spPr>
            <a:xfrm>
              <a:off x="3289842" y="5699277"/>
              <a:ext cx="2120791" cy="24588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s-ES"/>
            </a:p>
          </p:txBody>
        </p:sp>
      </p:grpSp>
      <p:sp>
        <p:nvSpPr>
          <p:cNvPr id="26" name="Text Box 8"/>
          <p:cNvSpPr txBox="1">
            <a:spLocks noChangeArrowheads="1"/>
          </p:cNvSpPr>
          <p:nvPr/>
        </p:nvSpPr>
        <p:spPr bwMode="auto">
          <a:xfrm>
            <a:off x="3208954" y="4695068"/>
            <a:ext cx="2531463" cy="461665"/>
          </a:xfrm>
          <a:prstGeom prst="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none">
            <a:spAutoFit/>
          </a:bodyPr>
          <a:lstStyle/>
          <a:p>
            <a:pPr algn="ctr" eaLnBrk="0" hangingPunct="0">
              <a:defRPr/>
            </a:pPr>
            <a:r>
              <a:rPr lang="es-ES_tradnl" altLang="es-ES" sz="2400" dirty="0">
                <a:latin typeface="Arial" panose="020B0604020202020204" pitchFamily="34" charset="0"/>
                <a:ea typeface="+mn-ea"/>
                <a:cs typeface="+mn-cs"/>
              </a:rPr>
              <a:t>Plazos Ejecución</a:t>
            </a:r>
            <a:endParaRPr lang="es-ES_tradnl" altLang="es-ES" sz="2400" i="1" dirty="0">
              <a:latin typeface="Arial" panose="020B0604020202020204" pitchFamily="34" charset="0"/>
              <a:ea typeface="+mn-ea"/>
              <a:cs typeface="+mn-cs"/>
            </a:endParaRPr>
          </a:p>
        </p:txBody>
      </p:sp>
      <p:grpSp>
        <p:nvGrpSpPr>
          <p:cNvPr id="27664" name="Grupo 26"/>
          <p:cNvGrpSpPr>
            <a:grpSpLocks/>
          </p:cNvGrpSpPr>
          <p:nvPr/>
        </p:nvGrpSpPr>
        <p:grpSpPr bwMode="auto">
          <a:xfrm>
            <a:off x="2168525" y="5251450"/>
            <a:ext cx="5102225" cy="473075"/>
            <a:chOff x="2100534" y="5110661"/>
            <a:chExt cx="5101687" cy="472493"/>
          </a:xfrm>
        </p:grpSpPr>
        <p:sp>
          <p:nvSpPr>
            <p:cNvPr id="30" name="Text Box 7"/>
            <p:cNvSpPr txBox="1">
              <a:spLocks noChangeArrowheads="1"/>
            </p:cNvSpPr>
            <p:nvPr/>
          </p:nvSpPr>
          <p:spPr bwMode="auto">
            <a:xfrm>
              <a:off x="2100534" y="5110661"/>
              <a:ext cx="1174626" cy="461395"/>
            </a:xfrm>
            <a:prstGeom prst="rect">
              <a:avLst/>
            </a:prstGeom>
            <a:noFill/>
            <a:ln>
              <a:noFill/>
            </a:ln>
            <a:effectLst/>
            <a:extLst/>
          </p:spPr>
          <p:txBody>
            <a:bodyPr wrap="none">
              <a:spAutoFit/>
            </a:bodyPr>
            <a:lstStyle/>
            <a:p>
              <a:pPr algn="ctr" eaLnBrk="0" hangingPunct="0">
                <a:defRPr/>
              </a:pPr>
              <a:r>
                <a:rPr lang="es-ES" altLang="es-ES" sz="2400" b="1" dirty="0">
                  <a:solidFill>
                    <a:schemeClr val="bg1"/>
                  </a:solidFill>
                  <a:effectLst>
                    <a:outerShdw blurRad="38100" dist="38100" dir="2700000" algn="tl">
                      <a:srgbClr val="000000"/>
                    </a:outerShdw>
                  </a:effectLst>
                  <a:latin typeface="Arial" panose="020B0604020202020204" pitchFamily="34" charset="0"/>
                  <a:ea typeface="+mn-ea"/>
                  <a:cs typeface="+mn-cs"/>
                </a:rPr>
                <a:t>Zona 1</a:t>
              </a:r>
              <a:endParaRPr lang="es-ES_tradnl" altLang="es-ES" sz="2400" b="1" i="1" dirty="0">
                <a:solidFill>
                  <a:srgbClr val="FFFF00"/>
                </a:solidFill>
                <a:effectLst>
                  <a:outerShdw blurRad="38100" dist="38100" dir="2700000" algn="tl">
                    <a:srgbClr val="000000"/>
                  </a:outerShdw>
                </a:effectLst>
                <a:latin typeface="Arial" panose="020B0604020202020204" pitchFamily="34" charset="0"/>
                <a:ea typeface="+mn-ea"/>
                <a:cs typeface="+mn-cs"/>
              </a:endParaRPr>
            </a:p>
          </p:txBody>
        </p:sp>
        <p:sp>
          <p:nvSpPr>
            <p:cNvPr id="32" name="Flecha derecha 31"/>
            <p:cNvSpPr/>
            <p:nvPr/>
          </p:nvSpPr>
          <p:spPr>
            <a:xfrm>
              <a:off x="3270399" y="5229578"/>
              <a:ext cx="2122263" cy="24575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s-ES"/>
            </a:p>
          </p:txBody>
        </p:sp>
        <p:sp>
          <p:nvSpPr>
            <p:cNvPr id="33" name="Text Box 7"/>
            <p:cNvSpPr txBox="1">
              <a:spLocks noChangeArrowheads="1"/>
            </p:cNvSpPr>
            <p:nvPr/>
          </p:nvSpPr>
          <p:spPr bwMode="auto">
            <a:xfrm>
              <a:off x="5475203" y="5121760"/>
              <a:ext cx="1727018" cy="461394"/>
            </a:xfrm>
            <a:prstGeom prst="rect">
              <a:avLst/>
            </a:prstGeom>
            <a:noFill/>
            <a:ln>
              <a:noFill/>
            </a:ln>
            <a:effectLst/>
            <a:extLst/>
          </p:spPr>
          <p:txBody>
            <a:bodyPr wrap="none">
              <a:spAutoFit/>
            </a:bodyPr>
            <a:lstStyle/>
            <a:p>
              <a:pPr algn="ctr" eaLnBrk="0" hangingPunct="0">
                <a:defRPr/>
              </a:pPr>
              <a:r>
                <a:rPr lang="es-ES" altLang="es-ES" sz="2400" b="1" dirty="0">
                  <a:solidFill>
                    <a:schemeClr val="bg1"/>
                  </a:solidFill>
                  <a:effectLst>
                    <a:outerShdw blurRad="38100" dist="38100" dir="2700000" algn="tl">
                      <a:srgbClr val="000000"/>
                    </a:outerShdw>
                  </a:effectLst>
                  <a:latin typeface="Arial" panose="020B0604020202020204" pitchFamily="34" charset="0"/>
                  <a:ea typeface="+mn-ea"/>
                  <a:cs typeface="+mn-cs"/>
                </a:rPr>
                <a:t>28/12/2019</a:t>
              </a:r>
              <a:endParaRPr lang="es-ES_tradnl" altLang="es-ES" sz="2400" b="1" i="1" dirty="0">
                <a:solidFill>
                  <a:srgbClr val="FFFF00"/>
                </a:solidFill>
                <a:effectLst>
                  <a:outerShdw blurRad="38100" dist="38100" dir="2700000" algn="tl">
                    <a:srgbClr val="000000"/>
                  </a:outerShdw>
                </a:effectLst>
                <a:latin typeface="Arial" panose="020B0604020202020204" pitchFamily="34" charset="0"/>
                <a:ea typeface="+mn-ea"/>
                <a:cs typeface="+mn-cs"/>
              </a:endParaRPr>
            </a:p>
          </p:txBody>
        </p:sp>
      </p:grpSp>
      <p:grpSp>
        <p:nvGrpSpPr>
          <p:cNvPr id="27665" name="Grupo 33"/>
          <p:cNvGrpSpPr>
            <a:grpSpLocks/>
          </p:cNvGrpSpPr>
          <p:nvPr/>
        </p:nvGrpSpPr>
        <p:grpSpPr bwMode="auto">
          <a:xfrm>
            <a:off x="2168525" y="5697538"/>
            <a:ext cx="5210175" cy="477837"/>
            <a:chOff x="2100534" y="5556508"/>
            <a:chExt cx="5209522" cy="477483"/>
          </a:xfrm>
        </p:grpSpPr>
        <p:sp>
          <p:nvSpPr>
            <p:cNvPr id="38" name="Text Box 7"/>
            <p:cNvSpPr txBox="1">
              <a:spLocks noChangeArrowheads="1"/>
            </p:cNvSpPr>
            <p:nvPr/>
          </p:nvSpPr>
          <p:spPr bwMode="auto">
            <a:xfrm>
              <a:off x="2100534" y="5572371"/>
              <a:ext cx="1174603" cy="461620"/>
            </a:xfrm>
            <a:prstGeom prst="rect">
              <a:avLst/>
            </a:prstGeom>
            <a:noFill/>
            <a:ln>
              <a:noFill/>
            </a:ln>
            <a:effectLst/>
            <a:extLst/>
          </p:spPr>
          <p:txBody>
            <a:bodyPr wrap="none">
              <a:spAutoFit/>
            </a:bodyPr>
            <a:lstStyle/>
            <a:p>
              <a:pPr algn="ctr" eaLnBrk="0" hangingPunct="0">
                <a:defRPr/>
              </a:pPr>
              <a:r>
                <a:rPr lang="es-ES" altLang="es-ES" sz="2400" b="1" dirty="0">
                  <a:solidFill>
                    <a:schemeClr val="bg1"/>
                  </a:solidFill>
                  <a:effectLst>
                    <a:outerShdw blurRad="38100" dist="38100" dir="2700000" algn="tl">
                      <a:srgbClr val="000000"/>
                    </a:outerShdw>
                  </a:effectLst>
                  <a:latin typeface="Arial" panose="020B0604020202020204" pitchFamily="34" charset="0"/>
                  <a:ea typeface="+mn-ea"/>
                  <a:cs typeface="+mn-cs"/>
                </a:rPr>
                <a:t>Zona 2</a:t>
              </a:r>
              <a:endParaRPr lang="es-ES_tradnl" altLang="es-ES" sz="2400" b="1" i="1" dirty="0">
                <a:solidFill>
                  <a:srgbClr val="FFFF00"/>
                </a:solidFill>
                <a:effectLst>
                  <a:outerShdw blurRad="38100" dist="38100" dir="2700000" algn="tl">
                    <a:srgbClr val="000000"/>
                  </a:outerShdw>
                </a:effectLst>
                <a:latin typeface="Arial" panose="020B0604020202020204" pitchFamily="34" charset="0"/>
                <a:ea typeface="+mn-ea"/>
                <a:cs typeface="+mn-cs"/>
              </a:endParaRPr>
            </a:p>
          </p:txBody>
        </p:sp>
        <p:sp>
          <p:nvSpPr>
            <p:cNvPr id="39" name="Text Box 7"/>
            <p:cNvSpPr txBox="1">
              <a:spLocks noChangeArrowheads="1"/>
            </p:cNvSpPr>
            <p:nvPr/>
          </p:nvSpPr>
          <p:spPr bwMode="auto">
            <a:xfrm>
              <a:off x="5403708" y="5556508"/>
              <a:ext cx="1906348" cy="461620"/>
            </a:xfrm>
            <a:prstGeom prst="rect">
              <a:avLst/>
            </a:prstGeom>
            <a:noFill/>
            <a:ln>
              <a:noFill/>
            </a:ln>
            <a:effectLst/>
            <a:extLst/>
          </p:spPr>
          <p:txBody>
            <a:bodyPr wrap="none">
              <a:spAutoFit/>
            </a:bodyPr>
            <a:lstStyle/>
            <a:p>
              <a:pPr algn="ctr" eaLnBrk="0" hangingPunct="0">
                <a:defRPr/>
              </a:pPr>
              <a:r>
                <a:rPr lang="es-ES" altLang="es-ES" sz="2400" b="1" dirty="0">
                  <a:solidFill>
                    <a:schemeClr val="bg1"/>
                  </a:solidFill>
                  <a:effectLst>
                    <a:outerShdw blurRad="38100" dist="38100" dir="2700000" algn="tl">
                      <a:srgbClr val="000000"/>
                    </a:outerShdw>
                  </a:effectLst>
                  <a:latin typeface="Arial" panose="020B0604020202020204" pitchFamily="34" charset="0"/>
                  <a:ea typeface="+mn-ea"/>
                  <a:cs typeface="+mn-cs"/>
                </a:rPr>
                <a:t>&lt;14/02/2021</a:t>
              </a:r>
              <a:endParaRPr lang="es-ES_tradnl" altLang="es-ES" sz="2400" b="1" i="1" dirty="0">
                <a:solidFill>
                  <a:srgbClr val="FFFF00"/>
                </a:solidFill>
                <a:effectLst>
                  <a:outerShdw blurRad="38100" dist="38100" dir="2700000" algn="tl">
                    <a:srgbClr val="000000"/>
                  </a:outerShdw>
                </a:effectLst>
                <a:latin typeface="Arial" panose="020B0604020202020204" pitchFamily="34" charset="0"/>
                <a:ea typeface="+mn-ea"/>
                <a:cs typeface="+mn-cs"/>
              </a:endParaRPr>
            </a:p>
          </p:txBody>
        </p:sp>
        <p:sp>
          <p:nvSpPr>
            <p:cNvPr id="40" name="Flecha derecha 39"/>
            <p:cNvSpPr/>
            <p:nvPr/>
          </p:nvSpPr>
          <p:spPr>
            <a:xfrm>
              <a:off x="3289423" y="5699277"/>
              <a:ext cx="2120634" cy="24588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s-ES"/>
            </a:p>
          </p:txBody>
        </p:sp>
      </p:grpSp>
      <p:grpSp>
        <p:nvGrpSpPr>
          <p:cNvPr id="27666" name="Grupo 40"/>
          <p:cNvGrpSpPr>
            <a:grpSpLocks/>
          </p:cNvGrpSpPr>
          <p:nvPr/>
        </p:nvGrpSpPr>
        <p:grpSpPr bwMode="auto">
          <a:xfrm>
            <a:off x="1957388" y="6092825"/>
            <a:ext cx="5330825" cy="477838"/>
            <a:chOff x="1889739" y="5556508"/>
            <a:chExt cx="5330552" cy="477483"/>
          </a:xfrm>
        </p:grpSpPr>
        <p:sp>
          <p:nvSpPr>
            <p:cNvPr id="42" name="Text Box 7"/>
            <p:cNvSpPr txBox="1">
              <a:spLocks noChangeArrowheads="1"/>
            </p:cNvSpPr>
            <p:nvPr/>
          </p:nvSpPr>
          <p:spPr bwMode="auto">
            <a:xfrm>
              <a:off x="1889739" y="5572371"/>
              <a:ext cx="1596943" cy="461620"/>
            </a:xfrm>
            <a:prstGeom prst="rect">
              <a:avLst/>
            </a:prstGeom>
            <a:noFill/>
            <a:ln>
              <a:noFill/>
            </a:ln>
            <a:effectLst/>
            <a:extLst/>
          </p:spPr>
          <p:txBody>
            <a:bodyPr wrap="none">
              <a:spAutoFit/>
            </a:bodyPr>
            <a:lstStyle/>
            <a:p>
              <a:pPr algn="ctr" eaLnBrk="0" hangingPunct="0">
                <a:defRPr/>
              </a:pPr>
              <a:r>
                <a:rPr lang="es-ES" altLang="es-ES" sz="2400" b="1" dirty="0">
                  <a:solidFill>
                    <a:schemeClr val="bg1"/>
                  </a:solidFill>
                  <a:effectLst>
                    <a:outerShdw blurRad="38100" dist="38100" dir="2700000" algn="tl">
                      <a:srgbClr val="000000"/>
                    </a:outerShdw>
                  </a:effectLst>
                  <a:latin typeface="Arial" panose="020B0604020202020204" pitchFamily="34" charset="0"/>
                  <a:ea typeface="+mn-ea"/>
                  <a:cs typeface="+mn-cs"/>
                </a:rPr>
                <a:t>Zona 2</a:t>
              </a:r>
              <a:r>
                <a:rPr lang="es-ES" altLang="es-ES" sz="2400" b="1" baseline="30000" dirty="0">
                  <a:solidFill>
                    <a:schemeClr val="bg1"/>
                  </a:solidFill>
                  <a:effectLst>
                    <a:outerShdw blurRad="38100" dist="38100" dir="2700000" algn="tl">
                      <a:srgbClr val="000000"/>
                    </a:outerShdw>
                  </a:effectLst>
                  <a:latin typeface="Arial" panose="020B0604020202020204" pitchFamily="34" charset="0"/>
                  <a:ea typeface="+mn-ea"/>
                  <a:cs typeface="+mn-cs"/>
                </a:rPr>
                <a:t>(1)</a:t>
              </a:r>
              <a:r>
                <a:rPr lang="es-ES" altLang="es-ES" sz="2400" b="1" dirty="0">
                  <a:solidFill>
                    <a:schemeClr val="bg1"/>
                  </a:solidFill>
                  <a:effectLst>
                    <a:outerShdw blurRad="38100" dist="38100" dir="2700000" algn="tl">
                      <a:srgbClr val="000000"/>
                    </a:outerShdw>
                  </a:effectLst>
                  <a:latin typeface="Arial" panose="020B0604020202020204" pitchFamily="34" charset="0"/>
                  <a:ea typeface="+mn-ea"/>
                  <a:cs typeface="+mn-cs"/>
                </a:rPr>
                <a:t>  </a:t>
              </a:r>
              <a:endParaRPr lang="es-ES_tradnl" altLang="es-ES" sz="2400" b="1" i="1" dirty="0">
                <a:solidFill>
                  <a:srgbClr val="FFFF00"/>
                </a:solidFill>
                <a:effectLst>
                  <a:outerShdw blurRad="38100" dist="38100" dir="2700000" algn="tl">
                    <a:srgbClr val="000000"/>
                  </a:outerShdw>
                </a:effectLst>
                <a:latin typeface="Arial" panose="020B0604020202020204" pitchFamily="34" charset="0"/>
                <a:ea typeface="+mn-ea"/>
                <a:cs typeface="+mn-cs"/>
              </a:endParaRPr>
            </a:p>
          </p:txBody>
        </p:sp>
        <p:sp>
          <p:nvSpPr>
            <p:cNvPr id="43" name="Text Box 7"/>
            <p:cNvSpPr txBox="1">
              <a:spLocks noChangeArrowheads="1"/>
            </p:cNvSpPr>
            <p:nvPr/>
          </p:nvSpPr>
          <p:spPr bwMode="auto">
            <a:xfrm>
              <a:off x="5493179" y="5556508"/>
              <a:ext cx="1727112" cy="461620"/>
            </a:xfrm>
            <a:prstGeom prst="rect">
              <a:avLst/>
            </a:prstGeom>
            <a:noFill/>
            <a:ln>
              <a:noFill/>
            </a:ln>
            <a:effectLst/>
            <a:extLst/>
          </p:spPr>
          <p:txBody>
            <a:bodyPr wrap="none">
              <a:spAutoFit/>
            </a:bodyPr>
            <a:lstStyle/>
            <a:p>
              <a:pPr algn="ctr" eaLnBrk="0" hangingPunct="0">
                <a:defRPr/>
              </a:pPr>
              <a:r>
                <a:rPr lang="es-ES" altLang="es-ES" sz="2400" b="1" dirty="0">
                  <a:solidFill>
                    <a:schemeClr val="bg1"/>
                  </a:solidFill>
                  <a:effectLst>
                    <a:outerShdw blurRad="38100" dist="38100" dir="2700000" algn="tl">
                      <a:srgbClr val="000000"/>
                    </a:outerShdw>
                  </a:effectLst>
                  <a:latin typeface="Arial" panose="020B0604020202020204" pitchFamily="34" charset="0"/>
                  <a:ea typeface="+mn-ea"/>
                  <a:cs typeface="+mn-cs"/>
                </a:rPr>
                <a:t>28/06/2021</a:t>
              </a:r>
              <a:endParaRPr lang="es-ES_tradnl" altLang="es-ES" sz="2400" b="1" i="1" dirty="0">
                <a:solidFill>
                  <a:srgbClr val="FFFF00"/>
                </a:solidFill>
                <a:effectLst>
                  <a:outerShdw blurRad="38100" dist="38100" dir="2700000" algn="tl">
                    <a:srgbClr val="000000"/>
                  </a:outerShdw>
                </a:effectLst>
                <a:latin typeface="Arial" panose="020B0604020202020204" pitchFamily="34" charset="0"/>
                <a:ea typeface="+mn-ea"/>
                <a:cs typeface="+mn-cs"/>
              </a:endParaRPr>
            </a:p>
          </p:txBody>
        </p:sp>
        <p:sp>
          <p:nvSpPr>
            <p:cNvPr id="44" name="Flecha derecha 43"/>
            <p:cNvSpPr/>
            <p:nvPr/>
          </p:nvSpPr>
          <p:spPr>
            <a:xfrm>
              <a:off x="3289842" y="5699277"/>
              <a:ext cx="2120791" cy="24588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s-ES"/>
            </a:p>
          </p:txBody>
        </p:sp>
      </p:grpSp>
      <p:sp>
        <p:nvSpPr>
          <p:cNvPr id="27667" name="Text Box 7"/>
          <p:cNvSpPr txBox="1">
            <a:spLocks noChangeArrowheads="1"/>
          </p:cNvSpPr>
          <p:nvPr/>
        </p:nvSpPr>
        <p:spPr bwMode="auto">
          <a:xfrm>
            <a:off x="295275" y="6538913"/>
            <a:ext cx="3325813" cy="307975"/>
          </a:xfrm>
          <a:prstGeom prst="rect">
            <a:avLst/>
          </a:prstGeom>
          <a:noFill/>
          <a:ln w="9525">
            <a:noFill/>
            <a:miter lim="800000"/>
            <a:headEnd/>
            <a:tailEnd/>
          </a:ln>
        </p:spPr>
        <p:txBody>
          <a:bodyPr wrap="none">
            <a:prstTxWarp prst="textNoShape">
              <a:avLst/>
            </a:prstTxWarp>
            <a:spAutoFit/>
          </a:bodyPr>
          <a:lstStyle/>
          <a:p>
            <a:pPr algn="ctr" eaLnBrk="0" hangingPunct="0"/>
            <a:r>
              <a:rPr lang="es-ES" sz="1400">
                <a:solidFill>
                  <a:schemeClr val="bg1"/>
                </a:solidFill>
                <a:latin typeface="Arial" pitchFamily="4" charset="0"/>
              </a:rPr>
              <a:t>Zona 2</a:t>
            </a:r>
            <a:r>
              <a:rPr lang="es-ES" sz="1400" baseline="30000">
                <a:solidFill>
                  <a:schemeClr val="bg1"/>
                </a:solidFill>
                <a:latin typeface="Arial" pitchFamily="4" charset="0"/>
              </a:rPr>
              <a:t>(1)</a:t>
            </a:r>
            <a:r>
              <a:rPr lang="es-ES" sz="1400">
                <a:solidFill>
                  <a:schemeClr val="bg1"/>
                </a:solidFill>
                <a:latin typeface="Arial" pitchFamily="4" charset="0"/>
              </a:rPr>
              <a:t>: Antigua zona 3 (Ley 1/2018)  </a:t>
            </a:r>
            <a:endParaRPr lang="es-ES_tradnl" sz="1400" i="1">
              <a:solidFill>
                <a:srgbClr val="FFFF00"/>
              </a:solidFill>
              <a:latin typeface="Arial" pitchFamily="4" charset="0"/>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4" name="3 Grupo"/>
          <p:cNvGrpSpPr>
            <a:grpSpLocks/>
          </p:cNvGrpSpPr>
          <p:nvPr/>
        </p:nvGrpSpPr>
        <p:grpSpPr bwMode="auto">
          <a:xfrm>
            <a:off x="-684213" y="260350"/>
            <a:ext cx="5903913" cy="584200"/>
            <a:chOff x="109893" y="312186"/>
            <a:chExt cx="5974275" cy="583648"/>
          </a:xfrm>
        </p:grpSpPr>
        <p:sp>
          <p:nvSpPr>
            <p:cNvPr id="3" name="Text Box 5"/>
            <p:cNvSpPr txBox="1">
              <a:spLocks noChangeArrowheads="1"/>
            </p:cNvSpPr>
            <p:nvPr/>
          </p:nvSpPr>
          <p:spPr bwMode="auto">
            <a:xfrm>
              <a:off x="109893" y="334390"/>
              <a:ext cx="5974275" cy="561444"/>
            </a:xfrm>
            <a:prstGeom prst="rect">
              <a:avLst/>
            </a:prstGeom>
            <a:noFill/>
            <a:ln w="9525">
              <a:noFill/>
              <a:miter lim="800000"/>
              <a:headEnd/>
              <a:tailEnd/>
            </a:ln>
            <a:effectLst/>
          </p:spPr>
          <p:txBody>
            <a:bodyPr>
              <a:spAutoFit/>
            </a:bodyPr>
            <a:lstStyle/>
            <a:p>
              <a:pPr algn="ctr" eaLnBrk="0" hangingPunct="0">
                <a:lnSpc>
                  <a:spcPct val="110000"/>
                </a:lnSpc>
                <a:defRPr/>
              </a:pPr>
              <a:r>
                <a:rPr lang="es-ES" sz="2800" b="1" dirty="0">
                  <a:solidFill>
                    <a:srgbClr val="FFFF00"/>
                  </a:solidFill>
                  <a:effectLst>
                    <a:outerShdw blurRad="38100" dist="38100" dir="2700000" algn="tl">
                      <a:srgbClr val="000000"/>
                    </a:outerShdw>
                  </a:effectLst>
                  <a:latin typeface="Calibri" pitchFamily="34" charset="0"/>
                  <a:ea typeface="+mn-ea"/>
                  <a:cs typeface="+mn-cs"/>
                </a:rPr>
                <a:t>DL 2/2019 (BORM nº 298)</a:t>
              </a:r>
              <a:endParaRPr lang="es-ES_tradnl" sz="2800" b="1" dirty="0">
                <a:solidFill>
                  <a:srgbClr val="FFFF00"/>
                </a:solidFill>
                <a:effectLst>
                  <a:outerShdw blurRad="38100" dist="38100" dir="2700000" algn="tl">
                    <a:srgbClr val="000000"/>
                  </a:outerShdw>
                </a:effectLst>
                <a:latin typeface="Calibri" pitchFamily="34" charset="0"/>
                <a:ea typeface="+mn-ea"/>
                <a:cs typeface="+mn-cs"/>
              </a:endParaRPr>
            </a:p>
          </p:txBody>
        </p:sp>
        <p:sp>
          <p:nvSpPr>
            <p:cNvPr id="28686" name="AutoShape 6"/>
            <p:cNvSpPr>
              <a:spLocks noChangeArrowheads="1"/>
            </p:cNvSpPr>
            <p:nvPr/>
          </p:nvSpPr>
          <p:spPr bwMode="auto">
            <a:xfrm>
              <a:off x="1054597" y="312186"/>
              <a:ext cx="4079908" cy="576262"/>
            </a:xfrm>
            <a:prstGeom prst="roundRect">
              <a:avLst>
                <a:gd name="adj" fmla="val 16667"/>
              </a:avLst>
            </a:prstGeom>
            <a:noFill/>
            <a:ln w="28575">
              <a:solidFill>
                <a:srgbClr val="FFFF00"/>
              </a:solidFill>
              <a:round/>
              <a:headEnd/>
              <a:tailEnd/>
            </a:ln>
          </p:spPr>
          <p:txBody>
            <a:bodyPr wrap="none" anchor="ctr">
              <a:prstTxWarp prst="textNoShape">
                <a:avLst/>
              </a:prstTxWarp>
            </a:bodyPr>
            <a:lstStyle/>
            <a:p>
              <a:endParaRPr lang="en-US"/>
            </a:p>
          </p:txBody>
        </p:sp>
      </p:grpSp>
      <p:pic>
        <p:nvPicPr>
          <p:cNvPr id="5" name="Imagen 4"/>
          <p:cNvPicPr>
            <a:picLocks noChangeAspect="1"/>
          </p:cNvPicPr>
          <p:nvPr/>
        </p:nvPicPr>
        <p:blipFill>
          <a:blip r:embed="rId2"/>
          <a:stretch>
            <a:fillRect/>
          </a:stretch>
        </p:blipFill>
        <p:spPr>
          <a:xfrm>
            <a:off x="7236296" y="147977"/>
            <a:ext cx="1584176" cy="1118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ectángulo redondeado 5"/>
          <p:cNvSpPr/>
          <p:nvPr/>
        </p:nvSpPr>
        <p:spPr>
          <a:xfrm>
            <a:off x="234950" y="1700213"/>
            <a:ext cx="7673975" cy="8572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s-ES"/>
          </a:p>
        </p:txBody>
      </p:sp>
      <p:sp>
        <p:nvSpPr>
          <p:cNvPr id="28677" name="Text Box 7"/>
          <p:cNvSpPr txBox="1">
            <a:spLocks noChangeArrowheads="1"/>
          </p:cNvSpPr>
          <p:nvPr/>
        </p:nvSpPr>
        <p:spPr bwMode="auto">
          <a:xfrm>
            <a:off x="234950" y="1727200"/>
            <a:ext cx="8726488" cy="830263"/>
          </a:xfrm>
          <a:prstGeom prst="rect">
            <a:avLst/>
          </a:prstGeom>
          <a:noFill/>
          <a:ln w="9525">
            <a:noFill/>
            <a:miter lim="800000"/>
            <a:headEnd/>
            <a:tailEnd/>
          </a:ln>
        </p:spPr>
        <p:txBody>
          <a:bodyPr>
            <a:prstTxWarp prst="textNoShape">
              <a:avLst/>
            </a:prstTxWarp>
            <a:spAutoFit/>
          </a:bodyPr>
          <a:lstStyle/>
          <a:p>
            <a:pPr eaLnBrk="0" hangingPunct="0"/>
            <a:r>
              <a:rPr lang="es-ES" sz="2400" u="sng">
                <a:latin typeface="Arial" pitchFamily="4" charset="0"/>
              </a:rPr>
              <a:t>Artículo 36. </a:t>
            </a:r>
            <a:r>
              <a:rPr lang="es-ES" sz="2400">
                <a:latin typeface="Arial" pitchFamily="4" charset="0"/>
              </a:rPr>
              <a:t>Obligación de implantación de estructuras vegetales de conservación y fajas de vegetación.</a:t>
            </a:r>
            <a:endParaRPr lang="es-ES_tradnl" sz="2400" i="1">
              <a:latin typeface="Arial" pitchFamily="4" charset="0"/>
            </a:endParaRPr>
          </a:p>
        </p:txBody>
      </p:sp>
      <p:grpSp>
        <p:nvGrpSpPr>
          <p:cNvPr id="28678" name="Grupo 30"/>
          <p:cNvGrpSpPr>
            <a:grpSpLocks/>
          </p:cNvGrpSpPr>
          <p:nvPr/>
        </p:nvGrpSpPr>
        <p:grpSpPr bwMode="auto">
          <a:xfrm>
            <a:off x="3151188" y="908050"/>
            <a:ext cx="2325687" cy="590550"/>
            <a:chOff x="3409664" y="988581"/>
            <a:chExt cx="2324675" cy="589422"/>
          </a:xfrm>
        </p:grpSpPr>
        <p:sp>
          <p:nvSpPr>
            <p:cNvPr id="9" name="Rectángulo redondeado 8"/>
            <p:cNvSpPr/>
            <p:nvPr/>
          </p:nvSpPr>
          <p:spPr>
            <a:xfrm>
              <a:off x="3409664" y="998088"/>
              <a:ext cx="2219946" cy="579915"/>
            </a:xfrm>
            <a:prstGeom prst="round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s-ES"/>
            </a:p>
          </p:txBody>
        </p:sp>
        <p:sp>
          <p:nvSpPr>
            <p:cNvPr id="10" name="Text Box 8"/>
            <p:cNvSpPr txBox="1">
              <a:spLocks noChangeArrowheads="1"/>
            </p:cNvSpPr>
            <p:nvPr/>
          </p:nvSpPr>
          <p:spPr bwMode="auto">
            <a:xfrm>
              <a:off x="3409664" y="988581"/>
              <a:ext cx="2324675" cy="584669"/>
            </a:xfrm>
            <a:prstGeom prst="rect">
              <a:avLst/>
            </a:prstGeom>
            <a:noFill/>
            <a:ln>
              <a:noFill/>
            </a:ln>
            <a:effectLst/>
            <a:extLst/>
          </p:spPr>
          <p:txBody>
            <a:bodyPr wrap="none">
              <a:spAutoFit/>
            </a:bodyPr>
            <a:lstStyle/>
            <a:p>
              <a:pPr algn="ctr" eaLnBrk="0" hangingPunct="0">
                <a:defRPr/>
              </a:pPr>
              <a:r>
                <a:rPr lang="es-ES_tradnl" altLang="es-ES" sz="3200" b="1" dirty="0">
                  <a:solidFill>
                    <a:schemeClr val="bg1"/>
                  </a:solidFill>
                  <a:effectLst>
                    <a:outerShdw blurRad="38100" dist="38100" dir="2700000" algn="tl">
                      <a:srgbClr val="000000"/>
                    </a:outerShdw>
                  </a:effectLst>
                  <a:latin typeface="Arial" panose="020B0604020202020204" pitchFamily="34" charset="0"/>
                  <a:ea typeface="+mn-ea"/>
                  <a:cs typeface="+mn-cs"/>
                </a:rPr>
                <a:t>Capítulo V </a:t>
              </a:r>
              <a:endParaRPr lang="es-ES_tradnl" altLang="es-ES" sz="3200" b="1" i="1" dirty="0">
                <a:solidFill>
                  <a:schemeClr val="bg1"/>
                </a:solidFill>
                <a:effectLst>
                  <a:outerShdw blurRad="38100" dist="38100" dir="2700000" algn="tl">
                    <a:srgbClr val="000000"/>
                  </a:outerShdw>
                </a:effectLst>
                <a:latin typeface="Arial" panose="020B0604020202020204" pitchFamily="34" charset="0"/>
                <a:ea typeface="+mn-ea"/>
                <a:cs typeface="+mn-cs"/>
              </a:endParaRPr>
            </a:p>
          </p:txBody>
        </p:sp>
      </p:grpSp>
      <p:sp>
        <p:nvSpPr>
          <p:cNvPr id="28679" name="Text Box 7"/>
          <p:cNvSpPr txBox="1">
            <a:spLocks noChangeArrowheads="1"/>
          </p:cNvSpPr>
          <p:nvPr/>
        </p:nvSpPr>
        <p:spPr bwMode="auto">
          <a:xfrm>
            <a:off x="152400" y="3429000"/>
            <a:ext cx="8778875" cy="2862263"/>
          </a:xfrm>
          <a:prstGeom prst="rect">
            <a:avLst/>
          </a:prstGeom>
          <a:noFill/>
          <a:ln w="9525">
            <a:noFill/>
            <a:miter lim="800000"/>
            <a:headEnd/>
            <a:tailEnd/>
          </a:ln>
        </p:spPr>
        <p:txBody>
          <a:bodyPr>
            <a:prstTxWarp prst="textNoShape">
              <a:avLst/>
            </a:prstTxWarp>
            <a:spAutoFit/>
          </a:bodyPr>
          <a:lstStyle/>
          <a:p>
            <a:pPr algn="just" eaLnBrk="0" hangingPunct="0"/>
            <a:r>
              <a:rPr lang="es-ES" sz="2000">
                <a:solidFill>
                  <a:schemeClr val="bg1"/>
                </a:solidFill>
                <a:latin typeface="Arial" pitchFamily="4" charset="0"/>
              </a:rPr>
              <a:t>4. Tras la presentación de la declaración responsable, el titular de la explotación deberá llevar a cabo las actuaciones previstas en la memoria, en el plazo máximo de </a:t>
            </a:r>
            <a:r>
              <a:rPr lang="es-ES" sz="2000" b="1">
                <a:solidFill>
                  <a:srgbClr val="FFFF00"/>
                </a:solidFill>
                <a:latin typeface="Arial" pitchFamily="4" charset="0"/>
              </a:rPr>
              <a:t>TRES MESES</a:t>
            </a:r>
            <a:r>
              <a:rPr lang="es-ES" sz="2000">
                <a:solidFill>
                  <a:schemeClr val="bg1"/>
                </a:solidFill>
                <a:latin typeface="Arial" pitchFamily="4" charset="0"/>
              </a:rPr>
              <a:t> desde su presentación, sin esperar una respuesta administrativa y sin perjuicio de las labores de mantenimiento posterior.</a:t>
            </a:r>
          </a:p>
          <a:p>
            <a:pPr algn="just" eaLnBrk="0" hangingPunct="0"/>
            <a:endParaRPr lang="es-ES" sz="2000">
              <a:solidFill>
                <a:schemeClr val="bg1"/>
              </a:solidFill>
              <a:latin typeface="Arial" pitchFamily="4" charset="0"/>
            </a:endParaRPr>
          </a:p>
          <a:p>
            <a:pPr algn="just" eaLnBrk="0" hangingPunct="0"/>
            <a:r>
              <a:rPr lang="es-ES" sz="2000" b="1">
                <a:solidFill>
                  <a:srgbClr val="FFFF00"/>
                </a:solidFill>
                <a:latin typeface="Arial" pitchFamily="4" charset="0"/>
              </a:rPr>
              <a:t>Se podrá en cualquier momento requerir al titular de la explotación para que complete o modifique la memoria o realice las actuaciones que sean precisas</a:t>
            </a:r>
            <a:r>
              <a:rPr lang="es-ES" sz="2000">
                <a:solidFill>
                  <a:schemeClr val="bg1"/>
                </a:solidFill>
                <a:latin typeface="Arial" pitchFamily="4" charset="0"/>
              </a:rPr>
              <a:t>.</a:t>
            </a:r>
          </a:p>
        </p:txBody>
      </p:sp>
      <p:sp>
        <p:nvSpPr>
          <p:cNvPr id="12" name="Text Box 8"/>
          <p:cNvSpPr txBox="1">
            <a:spLocks noChangeArrowheads="1"/>
          </p:cNvSpPr>
          <p:nvPr/>
        </p:nvSpPr>
        <p:spPr bwMode="auto">
          <a:xfrm>
            <a:off x="2819400" y="2743200"/>
            <a:ext cx="3700085" cy="461665"/>
          </a:xfrm>
          <a:prstGeom prst="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none">
            <a:spAutoFit/>
          </a:bodyPr>
          <a:lstStyle/>
          <a:p>
            <a:pPr algn="ctr" eaLnBrk="0" hangingPunct="0">
              <a:defRPr/>
            </a:pPr>
            <a:r>
              <a:rPr lang="es-ES_tradnl" altLang="es-ES" sz="2400" dirty="0">
                <a:latin typeface="Arial" panose="020B0604020202020204" pitchFamily="34" charset="0"/>
                <a:ea typeface="+mn-ea"/>
                <a:cs typeface="+mn-cs"/>
              </a:rPr>
              <a:t>Plazos implantación EVC</a:t>
            </a:r>
            <a:endParaRPr lang="es-ES_tradnl" altLang="es-ES" sz="2400" i="1" dirty="0">
              <a:latin typeface="Arial" panose="020B0604020202020204" pitchFamily="34" charset="0"/>
              <a:ea typeface="+mn-ea"/>
              <a:cs typeface="+mn-cs"/>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8" name="3 Grupo"/>
          <p:cNvGrpSpPr>
            <a:grpSpLocks/>
          </p:cNvGrpSpPr>
          <p:nvPr/>
        </p:nvGrpSpPr>
        <p:grpSpPr bwMode="auto">
          <a:xfrm>
            <a:off x="-684213" y="260350"/>
            <a:ext cx="5903913" cy="584200"/>
            <a:chOff x="109893" y="312186"/>
            <a:chExt cx="5974275" cy="583648"/>
          </a:xfrm>
        </p:grpSpPr>
        <p:sp>
          <p:nvSpPr>
            <p:cNvPr id="3" name="Text Box 5"/>
            <p:cNvSpPr txBox="1">
              <a:spLocks noChangeArrowheads="1"/>
            </p:cNvSpPr>
            <p:nvPr/>
          </p:nvSpPr>
          <p:spPr bwMode="auto">
            <a:xfrm>
              <a:off x="109893" y="334390"/>
              <a:ext cx="5974275" cy="561444"/>
            </a:xfrm>
            <a:prstGeom prst="rect">
              <a:avLst/>
            </a:prstGeom>
            <a:noFill/>
            <a:ln w="9525">
              <a:noFill/>
              <a:miter lim="800000"/>
              <a:headEnd/>
              <a:tailEnd/>
            </a:ln>
            <a:effectLst/>
          </p:spPr>
          <p:txBody>
            <a:bodyPr>
              <a:spAutoFit/>
            </a:bodyPr>
            <a:lstStyle/>
            <a:p>
              <a:pPr algn="ctr" eaLnBrk="0" hangingPunct="0">
                <a:lnSpc>
                  <a:spcPct val="110000"/>
                </a:lnSpc>
                <a:defRPr/>
              </a:pPr>
              <a:r>
                <a:rPr lang="es-ES" sz="2800" b="1" dirty="0">
                  <a:solidFill>
                    <a:srgbClr val="FFFF00"/>
                  </a:solidFill>
                  <a:effectLst>
                    <a:outerShdw blurRad="38100" dist="38100" dir="2700000" algn="tl">
                      <a:srgbClr val="000000"/>
                    </a:outerShdw>
                  </a:effectLst>
                  <a:latin typeface="Calibri" pitchFamily="34" charset="0"/>
                  <a:ea typeface="+mn-ea"/>
                  <a:cs typeface="+mn-cs"/>
                </a:rPr>
                <a:t>DL 2/2019 (BORM nº 298)</a:t>
              </a:r>
              <a:endParaRPr lang="es-ES_tradnl" sz="2800" b="1" dirty="0">
                <a:solidFill>
                  <a:srgbClr val="FFFF00"/>
                </a:solidFill>
                <a:effectLst>
                  <a:outerShdw blurRad="38100" dist="38100" dir="2700000" algn="tl">
                    <a:srgbClr val="000000"/>
                  </a:outerShdw>
                </a:effectLst>
                <a:latin typeface="Calibri" pitchFamily="34" charset="0"/>
                <a:ea typeface="+mn-ea"/>
                <a:cs typeface="+mn-cs"/>
              </a:endParaRPr>
            </a:p>
          </p:txBody>
        </p:sp>
        <p:sp>
          <p:nvSpPr>
            <p:cNvPr id="29707" name="AutoShape 6"/>
            <p:cNvSpPr>
              <a:spLocks noChangeArrowheads="1"/>
            </p:cNvSpPr>
            <p:nvPr/>
          </p:nvSpPr>
          <p:spPr bwMode="auto">
            <a:xfrm>
              <a:off x="1054597" y="312186"/>
              <a:ext cx="4079908" cy="576262"/>
            </a:xfrm>
            <a:prstGeom prst="roundRect">
              <a:avLst>
                <a:gd name="adj" fmla="val 16667"/>
              </a:avLst>
            </a:prstGeom>
            <a:noFill/>
            <a:ln w="28575">
              <a:solidFill>
                <a:srgbClr val="FFFF00"/>
              </a:solidFill>
              <a:round/>
              <a:headEnd/>
              <a:tailEnd/>
            </a:ln>
          </p:spPr>
          <p:txBody>
            <a:bodyPr wrap="none" anchor="ctr">
              <a:prstTxWarp prst="textNoShape">
                <a:avLst/>
              </a:prstTxWarp>
            </a:bodyPr>
            <a:lstStyle/>
            <a:p>
              <a:endParaRPr lang="en-US"/>
            </a:p>
          </p:txBody>
        </p:sp>
      </p:grpSp>
      <p:pic>
        <p:nvPicPr>
          <p:cNvPr id="5" name="Imagen 4"/>
          <p:cNvPicPr>
            <a:picLocks noChangeAspect="1"/>
          </p:cNvPicPr>
          <p:nvPr/>
        </p:nvPicPr>
        <p:blipFill>
          <a:blip r:embed="rId2"/>
          <a:stretch>
            <a:fillRect/>
          </a:stretch>
        </p:blipFill>
        <p:spPr>
          <a:xfrm>
            <a:off x="7236296" y="147977"/>
            <a:ext cx="1584176" cy="1118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ectángulo redondeado 5"/>
          <p:cNvSpPr/>
          <p:nvPr/>
        </p:nvSpPr>
        <p:spPr>
          <a:xfrm>
            <a:off x="234950" y="1700213"/>
            <a:ext cx="7673975" cy="58578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s-ES"/>
          </a:p>
        </p:txBody>
      </p:sp>
      <p:sp>
        <p:nvSpPr>
          <p:cNvPr id="29701" name="Text Box 7"/>
          <p:cNvSpPr txBox="1">
            <a:spLocks noChangeArrowheads="1"/>
          </p:cNvSpPr>
          <p:nvPr/>
        </p:nvSpPr>
        <p:spPr bwMode="auto">
          <a:xfrm>
            <a:off x="234950" y="1727200"/>
            <a:ext cx="8726488" cy="461963"/>
          </a:xfrm>
          <a:prstGeom prst="rect">
            <a:avLst/>
          </a:prstGeom>
          <a:noFill/>
          <a:ln w="9525">
            <a:noFill/>
            <a:miter lim="800000"/>
            <a:headEnd/>
            <a:tailEnd/>
          </a:ln>
        </p:spPr>
        <p:txBody>
          <a:bodyPr>
            <a:prstTxWarp prst="textNoShape">
              <a:avLst/>
            </a:prstTxWarp>
            <a:spAutoFit/>
          </a:bodyPr>
          <a:lstStyle/>
          <a:p>
            <a:pPr eaLnBrk="0" hangingPunct="0"/>
            <a:r>
              <a:rPr lang="es-ES" sz="2400" u="sng">
                <a:latin typeface="Arial" pitchFamily="4" charset="0"/>
              </a:rPr>
              <a:t>Artículo 79.</a:t>
            </a:r>
            <a:r>
              <a:rPr lang="es-ES" sz="2400">
                <a:latin typeface="Arial" pitchFamily="4" charset="0"/>
              </a:rPr>
              <a:t> Órganos competentes.</a:t>
            </a:r>
            <a:endParaRPr lang="es-ES_tradnl" sz="2400" i="1">
              <a:latin typeface="Arial" pitchFamily="4" charset="0"/>
            </a:endParaRPr>
          </a:p>
        </p:txBody>
      </p:sp>
      <p:grpSp>
        <p:nvGrpSpPr>
          <p:cNvPr id="29702" name="Grupo 30"/>
          <p:cNvGrpSpPr>
            <a:grpSpLocks/>
          </p:cNvGrpSpPr>
          <p:nvPr/>
        </p:nvGrpSpPr>
        <p:grpSpPr bwMode="auto">
          <a:xfrm>
            <a:off x="3151188" y="908050"/>
            <a:ext cx="2335212" cy="590550"/>
            <a:chOff x="3409663" y="988581"/>
            <a:chExt cx="2334423" cy="589422"/>
          </a:xfrm>
        </p:grpSpPr>
        <p:sp>
          <p:nvSpPr>
            <p:cNvPr id="9" name="Rectángulo redondeado 8"/>
            <p:cNvSpPr/>
            <p:nvPr/>
          </p:nvSpPr>
          <p:spPr>
            <a:xfrm>
              <a:off x="3409663" y="998088"/>
              <a:ext cx="2218575" cy="579915"/>
            </a:xfrm>
            <a:prstGeom prst="round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s-ES"/>
            </a:p>
          </p:txBody>
        </p:sp>
        <p:sp>
          <p:nvSpPr>
            <p:cNvPr id="10" name="Text Box 8"/>
            <p:cNvSpPr txBox="1">
              <a:spLocks noChangeArrowheads="1"/>
            </p:cNvSpPr>
            <p:nvPr/>
          </p:nvSpPr>
          <p:spPr bwMode="auto">
            <a:xfrm>
              <a:off x="3409663" y="988581"/>
              <a:ext cx="2334423" cy="584669"/>
            </a:xfrm>
            <a:prstGeom prst="rect">
              <a:avLst/>
            </a:prstGeom>
            <a:noFill/>
            <a:ln>
              <a:noFill/>
            </a:ln>
            <a:effectLst/>
            <a:extLst/>
          </p:spPr>
          <p:txBody>
            <a:bodyPr>
              <a:spAutoFit/>
            </a:bodyPr>
            <a:lstStyle/>
            <a:p>
              <a:pPr algn="ctr" eaLnBrk="0" hangingPunct="0">
                <a:defRPr/>
              </a:pPr>
              <a:r>
                <a:rPr lang="es-ES_tradnl" altLang="es-ES" sz="3200" b="1" dirty="0">
                  <a:solidFill>
                    <a:schemeClr val="bg1"/>
                  </a:solidFill>
                  <a:effectLst>
                    <a:outerShdw blurRad="38100" dist="38100" dir="2700000" algn="tl">
                      <a:srgbClr val="000000"/>
                    </a:outerShdw>
                  </a:effectLst>
                  <a:latin typeface="Arial" panose="020B0604020202020204" pitchFamily="34" charset="0"/>
                  <a:ea typeface="+mn-ea"/>
                  <a:cs typeface="+mn-cs"/>
                </a:rPr>
                <a:t>Capítulo XI </a:t>
              </a:r>
              <a:endParaRPr lang="es-ES_tradnl" altLang="es-ES" sz="3200" b="1" i="1" dirty="0">
                <a:solidFill>
                  <a:schemeClr val="bg1"/>
                </a:solidFill>
                <a:effectLst>
                  <a:outerShdw blurRad="38100" dist="38100" dir="2700000" algn="tl">
                    <a:srgbClr val="000000"/>
                  </a:outerShdw>
                </a:effectLst>
                <a:latin typeface="Arial" panose="020B0604020202020204" pitchFamily="34" charset="0"/>
                <a:ea typeface="+mn-ea"/>
                <a:cs typeface="+mn-cs"/>
              </a:endParaRPr>
            </a:p>
          </p:txBody>
        </p:sp>
      </p:grpSp>
      <p:sp>
        <p:nvSpPr>
          <p:cNvPr id="29703" name="Text Box 7"/>
          <p:cNvSpPr txBox="1">
            <a:spLocks noChangeArrowheads="1"/>
          </p:cNvSpPr>
          <p:nvPr/>
        </p:nvSpPr>
        <p:spPr bwMode="auto">
          <a:xfrm>
            <a:off x="152400" y="2819400"/>
            <a:ext cx="8778875" cy="1938338"/>
          </a:xfrm>
          <a:prstGeom prst="rect">
            <a:avLst/>
          </a:prstGeom>
          <a:noFill/>
          <a:ln w="9525">
            <a:noFill/>
            <a:miter lim="800000"/>
            <a:headEnd/>
            <a:tailEnd/>
          </a:ln>
        </p:spPr>
        <p:txBody>
          <a:bodyPr>
            <a:prstTxWarp prst="textNoShape">
              <a:avLst/>
            </a:prstTxWarp>
            <a:spAutoFit/>
          </a:bodyPr>
          <a:lstStyle/>
          <a:p>
            <a:pPr algn="just" eaLnBrk="0" hangingPunct="0"/>
            <a:r>
              <a:rPr lang="es-ES" sz="2000" dirty="0">
                <a:solidFill>
                  <a:schemeClr val="bg1"/>
                </a:solidFill>
                <a:latin typeface="Arial" pitchFamily="4" charset="0"/>
              </a:rPr>
              <a:t>1. Corresponde a la Consejería competente para el control de la contaminación por nitratos, control y sanción del incumplimiento de las medidas del Capítulo V (</a:t>
            </a:r>
            <a:r>
              <a:rPr lang="es-ES" sz="2000" i="1" dirty="0">
                <a:solidFill>
                  <a:schemeClr val="bg1"/>
                </a:solidFill>
                <a:latin typeface="Arial" pitchFamily="4" charset="0"/>
              </a:rPr>
              <a:t>Ordenación y gestión agrícola</a:t>
            </a:r>
            <a:r>
              <a:rPr lang="es-ES" sz="2000" dirty="0">
                <a:solidFill>
                  <a:schemeClr val="bg1"/>
                </a:solidFill>
                <a:latin typeface="Arial" pitchFamily="4" charset="0"/>
              </a:rPr>
              <a:t>).</a:t>
            </a:r>
          </a:p>
          <a:p>
            <a:pPr algn="just" eaLnBrk="0" hangingPunct="0"/>
            <a:endParaRPr lang="es-ES" sz="2000" dirty="0">
              <a:solidFill>
                <a:schemeClr val="bg1"/>
              </a:solidFill>
              <a:latin typeface="Arial" pitchFamily="4" charset="0"/>
            </a:endParaRPr>
          </a:p>
          <a:p>
            <a:pPr algn="just" eaLnBrk="0" hangingPunct="0"/>
            <a:r>
              <a:rPr lang="es-ES" sz="2000" b="1" dirty="0">
                <a:solidFill>
                  <a:srgbClr val="FFFF00"/>
                </a:solidFill>
                <a:latin typeface="Arial" pitchFamily="4" charset="0"/>
              </a:rPr>
              <a:t>Consejería de Agua, Agricultura, Ganadería, Pesca y Medio Ambiente</a:t>
            </a:r>
            <a:r>
              <a:rPr lang="es-ES" sz="2000" dirty="0">
                <a:solidFill>
                  <a:schemeClr val="bg1"/>
                </a:solidFill>
                <a:latin typeface="Arial" pitchFamily="4" charset="0"/>
              </a:rPr>
              <a:t>.</a:t>
            </a:r>
          </a:p>
          <a:p>
            <a:pPr algn="just" eaLnBrk="0" hangingPunct="0"/>
            <a:endParaRPr lang="es-ES" sz="2000" dirty="0">
              <a:solidFill>
                <a:schemeClr val="bg1"/>
              </a:solidFill>
              <a:latin typeface="Arial" pitchFamily="4" charset="0"/>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3 Grupo"/>
          <p:cNvGrpSpPr>
            <a:grpSpLocks/>
          </p:cNvGrpSpPr>
          <p:nvPr/>
        </p:nvGrpSpPr>
        <p:grpSpPr bwMode="auto">
          <a:xfrm>
            <a:off x="-684213" y="260350"/>
            <a:ext cx="5903913" cy="584200"/>
            <a:chOff x="109893" y="312186"/>
            <a:chExt cx="5974275" cy="583648"/>
          </a:xfrm>
        </p:grpSpPr>
        <p:sp>
          <p:nvSpPr>
            <p:cNvPr id="3" name="Text Box 5"/>
            <p:cNvSpPr txBox="1">
              <a:spLocks noChangeArrowheads="1"/>
            </p:cNvSpPr>
            <p:nvPr/>
          </p:nvSpPr>
          <p:spPr bwMode="auto">
            <a:xfrm>
              <a:off x="109893" y="334390"/>
              <a:ext cx="5974275" cy="561444"/>
            </a:xfrm>
            <a:prstGeom prst="rect">
              <a:avLst/>
            </a:prstGeom>
            <a:noFill/>
            <a:ln w="9525">
              <a:noFill/>
              <a:miter lim="800000"/>
              <a:headEnd/>
              <a:tailEnd/>
            </a:ln>
            <a:effectLst/>
          </p:spPr>
          <p:txBody>
            <a:bodyPr>
              <a:spAutoFit/>
            </a:bodyPr>
            <a:lstStyle/>
            <a:p>
              <a:pPr algn="ctr" eaLnBrk="0" hangingPunct="0">
                <a:lnSpc>
                  <a:spcPct val="110000"/>
                </a:lnSpc>
                <a:defRPr/>
              </a:pPr>
              <a:r>
                <a:rPr lang="es-ES" sz="2800" b="1" dirty="0">
                  <a:solidFill>
                    <a:srgbClr val="FFFF00"/>
                  </a:solidFill>
                  <a:effectLst>
                    <a:outerShdw blurRad="38100" dist="38100" dir="2700000" algn="tl">
                      <a:srgbClr val="000000"/>
                    </a:outerShdw>
                  </a:effectLst>
                  <a:latin typeface="Calibri" pitchFamily="34" charset="0"/>
                  <a:ea typeface="+mn-ea"/>
                  <a:cs typeface="+mn-cs"/>
                </a:rPr>
                <a:t>DL 2/2019 (BORM nº 298)</a:t>
              </a:r>
              <a:endParaRPr lang="es-ES_tradnl" sz="2800" b="1" dirty="0">
                <a:solidFill>
                  <a:srgbClr val="FFFF00"/>
                </a:solidFill>
                <a:effectLst>
                  <a:outerShdw blurRad="38100" dist="38100" dir="2700000" algn="tl">
                    <a:srgbClr val="000000"/>
                  </a:outerShdw>
                </a:effectLst>
                <a:latin typeface="Calibri" pitchFamily="34" charset="0"/>
                <a:ea typeface="+mn-ea"/>
                <a:cs typeface="+mn-cs"/>
              </a:endParaRPr>
            </a:p>
          </p:txBody>
        </p:sp>
        <p:sp>
          <p:nvSpPr>
            <p:cNvPr id="4" name="AutoShape 6"/>
            <p:cNvSpPr>
              <a:spLocks noChangeArrowheads="1"/>
            </p:cNvSpPr>
            <p:nvPr/>
          </p:nvSpPr>
          <p:spPr bwMode="auto">
            <a:xfrm>
              <a:off x="1054597" y="312186"/>
              <a:ext cx="4079908" cy="576262"/>
            </a:xfrm>
            <a:prstGeom prst="roundRect">
              <a:avLst>
                <a:gd name="adj" fmla="val 16667"/>
              </a:avLst>
            </a:prstGeom>
            <a:noFill/>
            <a:ln w="28575">
              <a:solidFill>
                <a:srgbClr val="FFFF00"/>
              </a:solidFill>
              <a:round/>
              <a:headEnd/>
              <a:tailEnd/>
            </a:ln>
          </p:spPr>
          <p:txBody>
            <a:bodyPr wrap="none" anchor="ctr">
              <a:prstTxWarp prst="textNoShape">
                <a:avLst/>
              </a:prstTxWarp>
            </a:bodyPr>
            <a:lstStyle/>
            <a:p>
              <a:endParaRPr lang="en-US"/>
            </a:p>
          </p:txBody>
        </p:sp>
      </p:grpSp>
      <p:pic>
        <p:nvPicPr>
          <p:cNvPr id="5" name="Imagen 4"/>
          <p:cNvPicPr>
            <a:picLocks noChangeAspect="1"/>
          </p:cNvPicPr>
          <p:nvPr/>
        </p:nvPicPr>
        <p:blipFill>
          <a:blip r:embed="rId2"/>
          <a:stretch>
            <a:fillRect/>
          </a:stretch>
        </p:blipFill>
        <p:spPr>
          <a:xfrm>
            <a:off x="7236296" y="147977"/>
            <a:ext cx="1584176" cy="1118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ectángulo redondeado 5"/>
          <p:cNvSpPr/>
          <p:nvPr/>
        </p:nvSpPr>
        <p:spPr>
          <a:xfrm>
            <a:off x="234950" y="1700213"/>
            <a:ext cx="7673975" cy="58578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s-ES"/>
          </a:p>
        </p:txBody>
      </p:sp>
      <p:sp>
        <p:nvSpPr>
          <p:cNvPr id="7" name="Text Box 7"/>
          <p:cNvSpPr txBox="1">
            <a:spLocks noChangeArrowheads="1"/>
          </p:cNvSpPr>
          <p:nvPr/>
        </p:nvSpPr>
        <p:spPr bwMode="auto">
          <a:xfrm>
            <a:off x="234950" y="1727200"/>
            <a:ext cx="8726488" cy="461963"/>
          </a:xfrm>
          <a:prstGeom prst="rect">
            <a:avLst/>
          </a:prstGeom>
          <a:noFill/>
          <a:ln w="9525">
            <a:noFill/>
            <a:miter lim="800000"/>
            <a:headEnd/>
            <a:tailEnd/>
          </a:ln>
        </p:spPr>
        <p:txBody>
          <a:bodyPr>
            <a:prstTxWarp prst="textNoShape">
              <a:avLst/>
            </a:prstTxWarp>
            <a:spAutoFit/>
          </a:bodyPr>
          <a:lstStyle/>
          <a:p>
            <a:pPr eaLnBrk="0" hangingPunct="0"/>
            <a:r>
              <a:rPr lang="es-ES" sz="2400" u="sng" dirty="0">
                <a:latin typeface="Arial" pitchFamily="4" charset="0"/>
              </a:rPr>
              <a:t>Artículo</a:t>
            </a:r>
            <a:r>
              <a:rPr lang="es-ES" sz="2400" u="sng" dirty="0" smtClean="0">
                <a:latin typeface="Arial" pitchFamily="4" charset="0"/>
              </a:rPr>
              <a:t> 80.</a:t>
            </a:r>
            <a:r>
              <a:rPr lang="es-ES" sz="2400" dirty="0" smtClean="0">
                <a:latin typeface="Arial" pitchFamily="4" charset="0"/>
              </a:rPr>
              <a:t> Funciones de control.</a:t>
            </a:r>
            <a:endParaRPr lang="es-ES_tradnl" sz="2400" i="1" dirty="0">
              <a:latin typeface="Arial" pitchFamily="4" charset="0"/>
            </a:endParaRPr>
          </a:p>
        </p:txBody>
      </p:sp>
      <p:grpSp>
        <p:nvGrpSpPr>
          <p:cNvPr id="8" name="Grupo 30"/>
          <p:cNvGrpSpPr>
            <a:grpSpLocks/>
          </p:cNvGrpSpPr>
          <p:nvPr/>
        </p:nvGrpSpPr>
        <p:grpSpPr bwMode="auto">
          <a:xfrm>
            <a:off x="3151188" y="908050"/>
            <a:ext cx="2335212" cy="590550"/>
            <a:chOff x="3409663" y="988581"/>
            <a:chExt cx="2334423" cy="589422"/>
          </a:xfrm>
        </p:grpSpPr>
        <p:sp>
          <p:nvSpPr>
            <p:cNvPr id="9" name="Rectángulo redondeado 8"/>
            <p:cNvSpPr/>
            <p:nvPr/>
          </p:nvSpPr>
          <p:spPr>
            <a:xfrm>
              <a:off x="3409663" y="998088"/>
              <a:ext cx="2218575" cy="579915"/>
            </a:xfrm>
            <a:prstGeom prst="round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s-ES"/>
            </a:p>
          </p:txBody>
        </p:sp>
        <p:sp>
          <p:nvSpPr>
            <p:cNvPr id="10" name="Text Box 8"/>
            <p:cNvSpPr txBox="1">
              <a:spLocks noChangeArrowheads="1"/>
            </p:cNvSpPr>
            <p:nvPr/>
          </p:nvSpPr>
          <p:spPr bwMode="auto">
            <a:xfrm>
              <a:off x="3409663" y="988581"/>
              <a:ext cx="2334423" cy="584669"/>
            </a:xfrm>
            <a:prstGeom prst="rect">
              <a:avLst/>
            </a:prstGeom>
            <a:noFill/>
            <a:ln>
              <a:noFill/>
            </a:ln>
            <a:effectLst/>
            <a:extLst/>
          </p:spPr>
          <p:txBody>
            <a:bodyPr>
              <a:spAutoFit/>
            </a:bodyPr>
            <a:lstStyle/>
            <a:p>
              <a:pPr algn="ctr" eaLnBrk="0" hangingPunct="0">
                <a:defRPr/>
              </a:pPr>
              <a:r>
                <a:rPr lang="es-ES_tradnl" altLang="es-ES" sz="3200" b="1" dirty="0">
                  <a:solidFill>
                    <a:schemeClr val="bg1"/>
                  </a:solidFill>
                  <a:effectLst>
                    <a:outerShdw blurRad="38100" dist="38100" dir="2700000" algn="tl">
                      <a:srgbClr val="000000"/>
                    </a:outerShdw>
                  </a:effectLst>
                  <a:latin typeface="Arial" panose="020B0604020202020204" pitchFamily="34" charset="0"/>
                  <a:ea typeface="+mn-ea"/>
                  <a:cs typeface="+mn-cs"/>
                </a:rPr>
                <a:t>Capítulo XI </a:t>
              </a:r>
              <a:endParaRPr lang="es-ES_tradnl" altLang="es-ES" sz="3200" b="1" i="1" dirty="0">
                <a:solidFill>
                  <a:schemeClr val="bg1"/>
                </a:solidFill>
                <a:effectLst>
                  <a:outerShdw blurRad="38100" dist="38100" dir="2700000" algn="tl">
                    <a:srgbClr val="000000"/>
                  </a:outerShdw>
                </a:effectLst>
                <a:latin typeface="Arial" panose="020B0604020202020204" pitchFamily="34" charset="0"/>
                <a:ea typeface="+mn-ea"/>
                <a:cs typeface="+mn-cs"/>
              </a:endParaRPr>
            </a:p>
          </p:txBody>
        </p:sp>
      </p:grpSp>
      <p:sp>
        <p:nvSpPr>
          <p:cNvPr id="11" name="Text Box 7"/>
          <p:cNvSpPr txBox="1">
            <a:spLocks noChangeArrowheads="1"/>
          </p:cNvSpPr>
          <p:nvPr/>
        </p:nvSpPr>
        <p:spPr bwMode="auto">
          <a:xfrm>
            <a:off x="152400" y="2819400"/>
            <a:ext cx="8778875" cy="3477875"/>
          </a:xfrm>
          <a:prstGeom prst="rect">
            <a:avLst/>
          </a:prstGeom>
          <a:noFill/>
          <a:ln w="9525">
            <a:noFill/>
            <a:miter lim="800000"/>
            <a:headEnd/>
            <a:tailEnd/>
          </a:ln>
        </p:spPr>
        <p:txBody>
          <a:bodyPr>
            <a:prstTxWarp prst="textNoShape">
              <a:avLst/>
            </a:prstTxWarp>
            <a:spAutoFit/>
          </a:bodyPr>
          <a:lstStyle/>
          <a:p>
            <a:pPr algn="just" eaLnBrk="0" hangingPunct="0"/>
            <a:r>
              <a:rPr lang="es-ES" sz="2000" dirty="0" smtClean="0">
                <a:solidFill>
                  <a:schemeClr val="bg1"/>
                </a:solidFill>
                <a:latin typeface="Arial" pitchFamily="4" charset="0"/>
              </a:rPr>
              <a:t>1. Los funcionarios que desempeñen funciones de control tienen la condición de autoridad y están facultados para acceder, previa identificación.</a:t>
            </a:r>
          </a:p>
          <a:p>
            <a:pPr algn="just" eaLnBrk="0" hangingPunct="0"/>
            <a:endParaRPr lang="es-ES" sz="2000" dirty="0" smtClean="0">
              <a:solidFill>
                <a:schemeClr val="bg1"/>
              </a:solidFill>
              <a:latin typeface="Arial" pitchFamily="4" charset="0"/>
            </a:endParaRPr>
          </a:p>
          <a:p>
            <a:pPr algn="just" eaLnBrk="0" hangingPunct="0"/>
            <a:r>
              <a:rPr lang="es-ES" sz="2000" dirty="0" smtClean="0">
                <a:solidFill>
                  <a:schemeClr val="bg1"/>
                </a:solidFill>
                <a:latin typeface="Arial" pitchFamily="4" charset="0"/>
              </a:rPr>
              <a:t>2. La administración realizará programas de seguimiento y control sobre el cumplimiento y eficacia de la medida propuesta.</a:t>
            </a:r>
          </a:p>
          <a:p>
            <a:pPr algn="just" eaLnBrk="0" hangingPunct="0"/>
            <a:endParaRPr lang="es-ES" sz="2000" dirty="0" smtClean="0">
              <a:solidFill>
                <a:schemeClr val="bg1"/>
              </a:solidFill>
              <a:latin typeface="Arial" pitchFamily="4" charset="0"/>
            </a:endParaRPr>
          </a:p>
          <a:p>
            <a:pPr algn="just" eaLnBrk="0" hangingPunct="0"/>
            <a:r>
              <a:rPr lang="es-ES" sz="2000" dirty="0" smtClean="0">
                <a:solidFill>
                  <a:schemeClr val="bg1"/>
                </a:solidFill>
                <a:latin typeface="Arial" pitchFamily="4" charset="0"/>
              </a:rPr>
              <a:t>3. Los titulares de las explotaciones, el personal a su servicio, los propietarios y demás personas con las que se entiendan las actuaciones tienen el deber de colaborar.</a:t>
            </a:r>
          </a:p>
          <a:p>
            <a:pPr algn="just" eaLnBrk="0" hangingPunct="0"/>
            <a:endParaRPr lang="es-ES" sz="2000" dirty="0">
              <a:solidFill>
                <a:schemeClr val="bg1"/>
              </a:solidFill>
              <a:latin typeface="Arial" pitchFamily="4" charset="0"/>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2" name="3 Grupo"/>
          <p:cNvGrpSpPr>
            <a:grpSpLocks/>
          </p:cNvGrpSpPr>
          <p:nvPr/>
        </p:nvGrpSpPr>
        <p:grpSpPr bwMode="auto">
          <a:xfrm>
            <a:off x="-684213" y="260350"/>
            <a:ext cx="5903913" cy="584200"/>
            <a:chOff x="109893" y="312186"/>
            <a:chExt cx="5974275" cy="583648"/>
          </a:xfrm>
        </p:grpSpPr>
        <p:sp>
          <p:nvSpPr>
            <p:cNvPr id="3" name="Text Box 5"/>
            <p:cNvSpPr txBox="1">
              <a:spLocks noChangeArrowheads="1"/>
            </p:cNvSpPr>
            <p:nvPr/>
          </p:nvSpPr>
          <p:spPr bwMode="auto">
            <a:xfrm>
              <a:off x="109893" y="334390"/>
              <a:ext cx="5974275" cy="561444"/>
            </a:xfrm>
            <a:prstGeom prst="rect">
              <a:avLst/>
            </a:prstGeom>
            <a:noFill/>
            <a:ln w="9525">
              <a:noFill/>
              <a:miter lim="800000"/>
              <a:headEnd/>
              <a:tailEnd/>
            </a:ln>
            <a:effectLst/>
          </p:spPr>
          <p:txBody>
            <a:bodyPr>
              <a:spAutoFit/>
            </a:bodyPr>
            <a:lstStyle/>
            <a:p>
              <a:pPr algn="ctr" eaLnBrk="0" hangingPunct="0">
                <a:lnSpc>
                  <a:spcPct val="110000"/>
                </a:lnSpc>
                <a:defRPr/>
              </a:pPr>
              <a:r>
                <a:rPr lang="es-ES" sz="2800" b="1" dirty="0">
                  <a:solidFill>
                    <a:srgbClr val="FFFF00"/>
                  </a:solidFill>
                  <a:effectLst>
                    <a:outerShdw blurRad="38100" dist="38100" dir="2700000" algn="tl">
                      <a:srgbClr val="000000"/>
                    </a:outerShdw>
                  </a:effectLst>
                  <a:latin typeface="Calibri" pitchFamily="34" charset="0"/>
                  <a:ea typeface="+mn-ea"/>
                  <a:cs typeface="+mn-cs"/>
                </a:rPr>
                <a:t>DL 2/2019 (BORM nº 298)</a:t>
              </a:r>
              <a:endParaRPr lang="es-ES_tradnl" sz="2800" b="1" dirty="0">
                <a:solidFill>
                  <a:srgbClr val="FFFF00"/>
                </a:solidFill>
                <a:effectLst>
                  <a:outerShdw blurRad="38100" dist="38100" dir="2700000" algn="tl">
                    <a:srgbClr val="000000"/>
                  </a:outerShdw>
                </a:effectLst>
                <a:latin typeface="Calibri" pitchFamily="34" charset="0"/>
                <a:ea typeface="+mn-ea"/>
                <a:cs typeface="+mn-cs"/>
              </a:endParaRPr>
            </a:p>
          </p:txBody>
        </p:sp>
        <p:sp>
          <p:nvSpPr>
            <p:cNvPr id="30731" name="AutoShape 6"/>
            <p:cNvSpPr>
              <a:spLocks noChangeArrowheads="1"/>
            </p:cNvSpPr>
            <p:nvPr/>
          </p:nvSpPr>
          <p:spPr bwMode="auto">
            <a:xfrm>
              <a:off x="1054597" y="312186"/>
              <a:ext cx="4079908" cy="576262"/>
            </a:xfrm>
            <a:prstGeom prst="roundRect">
              <a:avLst>
                <a:gd name="adj" fmla="val 16667"/>
              </a:avLst>
            </a:prstGeom>
            <a:noFill/>
            <a:ln w="28575">
              <a:solidFill>
                <a:srgbClr val="FFFF00"/>
              </a:solidFill>
              <a:round/>
              <a:headEnd/>
              <a:tailEnd/>
            </a:ln>
          </p:spPr>
          <p:txBody>
            <a:bodyPr wrap="none" anchor="ctr">
              <a:prstTxWarp prst="textNoShape">
                <a:avLst/>
              </a:prstTxWarp>
            </a:bodyPr>
            <a:lstStyle/>
            <a:p>
              <a:endParaRPr lang="en-US"/>
            </a:p>
          </p:txBody>
        </p:sp>
      </p:grpSp>
      <p:pic>
        <p:nvPicPr>
          <p:cNvPr id="5" name="Imagen 4"/>
          <p:cNvPicPr>
            <a:picLocks noChangeAspect="1"/>
          </p:cNvPicPr>
          <p:nvPr/>
        </p:nvPicPr>
        <p:blipFill>
          <a:blip r:embed="rId2"/>
          <a:stretch>
            <a:fillRect/>
          </a:stretch>
        </p:blipFill>
        <p:spPr>
          <a:xfrm>
            <a:off x="7236296" y="147977"/>
            <a:ext cx="1584176" cy="1118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ectángulo redondeado 5"/>
          <p:cNvSpPr/>
          <p:nvPr/>
        </p:nvSpPr>
        <p:spPr>
          <a:xfrm>
            <a:off x="234950" y="1700213"/>
            <a:ext cx="7673975" cy="50958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s-ES"/>
          </a:p>
        </p:txBody>
      </p:sp>
      <p:sp>
        <p:nvSpPr>
          <p:cNvPr id="30725" name="Text Box 7"/>
          <p:cNvSpPr txBox="1">
            <a:spLocks noChangeArrowheads="1"/>
          </p:cNvSpPr>
          <p:nvPr/>
        </p:nvSpPr>
        <p:spPr bwMode="auto">
          <a:xfrm>
            <a:off x="234950" y="1727200"/>
            <a:ext cx="8726488" cy="461963"/>
          </a:xfrm>
          <a:prstGeom prst="rect">
            <a:avLst/>
          </a:prstGeom>
          <a:noFill/>
          <a:ln w="9525">
            <a:noFill/>
            <a:miter lim="800000"/>
            <a:headEnd/>
            <a:tailEnd/>
          </a:ln>
        </p:spPr>
        <p:txBody>
          <a:bodyPr>
            <a:prstTxWarp prst="textNoShape">
              <a:avLst/>
            </a:prstTxWarp>
            <a:spAutoFit/>
          </a:bodyPr>
          <a:lstStyle/>
          <a:p>
            <a:pPr eaLnBrk="0" hangingPunct="0"/>
            <a:r>
              <a:rPr lang="es-ES" sz="2400" u="sng">
                <a:latin typeface="Arial" pitchFamily="4" charset="0"/>
              </a:rPr>
              <a:t>Artículo 81. </a:t>
            </a:r>
            <a:r>
              <a:rPr lang="es-ES" sz="2400">
                <a:latin typeface="Arial" pitchFamily="4" charset="0"/>
              </a:rPr>
              <a:t>Infracciones.</a:t>
            </a:r>
            <a:endParaRPr lang="es-ES_tradnl" sz="2400" i="1">
              <a:latin typeface="Arial" pitchFamily="4" charset="0"/>
            </a:endParaRPr>
          </a:p>
        </p:txBody>
      </p:sp>
      <p:grpSp>
        <p:nvGrpSpPr>
          <p:cNvPr id="30726" name="Grupo 30"/>
          <p:cNvGrpSpPr>
            <a:grpSpLocks/>
          </p:cNvGrpSpPr>
          <p:nvPr/>
        </p:nvGrpSpPr>
        <p:grpSpPr bwMode="auto">
          <a:xfrm>
            <a:off x="3151188" y="908050"/>
            <a:ext cx="2335212" cy="590550"/>
            <a:chOff x="3409663" y="988581"/>
            <a:chExt cx="2334423" cy="589422"/>
          </a:xfrm>
        </p:grpSpPr>
        <p:sp>
          <p:nvSpPr>
            <p:cNvPr id="9" name="Rectángulo redondeado 8"/>
            <p:cNvSpPr/>
            <p:nvPr/>
          </p:nvSpPr>
          <p:spPr>
            <a:xfrm>
              <a:off x="3409663" y="998088"/>
              <a:ext cx="2218575" cy="579915"/>
            </a:xfrm>
            <a:prstGeom prst="round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s-ES"/>
            </a:p>
          </p:txBody>
        </p:sp>
        <p:sp>
          <p:nvSpPr>
            <p:cNvPr id="10" name="Text Box 8"/>
            <p:cNvSpPr txBox="1">
              <a:spLocks noChangeArrowheads="1"/>
            </p:cNvSpPr>
            <p:nvPr/>
          </p:nvSpPr>
          <p:spPr bwMode="auto">
            <a:xfrm>
              <a:off x="3409663" y="988581"/>
              <a:ext cx="2334423" cy="584669"/>
            </a:xfrm>
            <a:prstGeom prst="rect">
              <a:avLst/>
            </a:prstGeom>
            <a:noFill/>
            <a:ln>
              <a:noFill/>
            </a:ln>
            <a:effectLst/>
            <a:extLst/>
          </p:spPr>
          <p:txBody>
            <a:bodyPr>
              <a:spAutoFit/>
            </a:bodyPr>
            <a:lstStyle/>
            <a:p>
              <a:pPr algn="ctr" eaLnBrk="0" hangingPunct="0">
                <a:defRPr/>
              </a:pPr>
              <a:r>
                <a:rPr lang="es-ES_tradnl" altLang="es-ES" sz="3200" b="1" dirty="0">
                  <a:solidFill>
                    <a:schemeClr val="bg1"/>
                  </a:solidFill>
                  <a:effectLst>
                    <a:outerShdw blurRad="38100" dist="38100" dir="2700000" algn="tl">
                      <a:srgbClr val="000000"/>
                    </a:outerShdw>
                  </a:effectLst>
                  <a:latin typeface="Arial" panose="020B0604020202020204" pitchFamily="34" charset="0"/>
                  <a:ea typeface="+mn-ea"/>
                  <a:cs typeface="+mn-cs"/>
                </a:rPr>
                <a:t>Capítulo XI </a:t>
              </a:r>
              <a:endParaRPr lang="es-ES_tradnl" altLang="es-ES" sz="3200" b="1" i="1" dirty="0">
                <a:solidFill>
                  <a:schemeClr val="bg1"/>
                </a:solidFill>
                <a:effectLst>
                  <a:outerShdw blurRad="38100" dist="38100" dir="2700000" algn="tl">
                    <a:srgbClr val="000000"/>
                  </a:outerShdw>
                </a:effectLst>
                <a:latin typeface="Arial" panose="020B0604020202020204" pitchFamily="34" charset="0"/>
                <a:ea typeface="+mn-ea"/>
                <a:cs typeface="+mn-cs"/>
              </a:endParaRPr>
            </a:p>
          </p:txBody>
        </p:sp>
      </p:grpSp>
      <p:sp>
        <p:nvSpPr>
          <p:cNvPr id="11" name="Text Box 7"/>
          <p:cNvSpPr txBox="1">
            <a:spLocks noChangeArrowheads="1"/>
          </p:cNvSpPr>
          <p:nvPr/>
        </p:nvSpPr>
        <p:spPr bwMode="auto">
          <a:xfrm>
            <a:off x="228600" y="2438400"/>
            <a:ext cx="8778875" cy="4094163"/>
          </a:xfrm>
          <a:prstGeom prst="rect">
            <a:avLst/>
          </a:prstGeom>
          <a:noFill/>
          <a:ln>
            <a:noFill/>
          </a:ln>
          <a:effectLst/>
          <a:extLst/>
        </p:spPr>
        <p:txBody>
          <a:bodyPr>
            <a:spAutoFit/>
          </a:bodyPr>
          <a:lstStyle/>
          <a:p>
            <a:pPr marL="457200" indent="-457200" algn="just" eaLnBrk="0" hangingPunct="0">
              <a:buFontTx/>
              <a:buAutoNum type="arabicPeriod"/>
              <a:defRPr/>
            </a:pPr>
            <a:r>
              <a:rPr lang="es-ES" altLang="es-ES" sz="2000" dirty="0">
                <a:solidFill>
                  <a:schemeClr val="bg1"/>
                </a:solidFill>
                <a:latin typeface="Arial" panose="020B0604020202020204" pitchFamily="34" charset="0"/>
                <a:ea typeface="+mn-ea"/>
                <a:cs typeface="+mn-cs"/>
              </a:rPr>
              <a:t>Las infracciones administrativas por el incumplimineto de lo establecido en el DL 2/2019 se clasifican en </a:t>
            </a:r>
            <a:r>
              <a:rPr lang="es-ES" altLang="es-ES" sz="2000" b="1" dirty="0">
                <a:solidFill>
                  <a:srgbClr val="FFFF00"/>
                </a:solidFill>
                <a:latin typeface="Arial" panose="020B0604020202020204" pitchFamily="34" charset="0"/>
                <a:ea typeface="+mn-ea"/>
                <a:cs typeface="+mn-cs"/>
              </a:rPr>
              <a:t>leves</a:t>
            </a:r>
            <a:r>
              <a:rPr lang="es-ES" altLang="es-ES" sz="2000" dirty="0">
                <a:solidFill>
                  <a:schemeClr val="bg1"/>
                </a:solidFill>
                <a:latin typeface="Arial" panose="020B0604020202020204" pitchFamily="34" charset="0"/>
                <a:ea typeface="+mn-ea"/>
                <a:cs typeface="+mn-cs"/>
              </a:rPr>
              <a:t>, </a:t>
            </a:r>
            <a:r>
              <a:rPr lang="es-ES" altLang="es-ES" sz="2000" b="1" dirty="0">
                <a:solidFill>
                  <a:srgbClr val="FFFF00"/>
                </a:solidFill>
                <a:latin typeface="Arial" panose="020B0604020202020204" pitchFamily="34" charset="0"/>
                <a:ea typeface="+mn-ea"/>
                <a:cs typeface="+mn-cs"/>
              </a:rPr>
              <a:t>graves</a:t>
            </a:r>
            <a:r>
              <a:rPr lang="es-ES" altLang="es-ES" sz="2000" dirty="0">
                <a:solidFill>
                  <a:schemeClr val="bg1"/>
                </a:solidFill>
                <a:latin typeface="Arial" panose="020B0604020202020204" pitchFamily="34" charset="0"/>
                <a:ea typeface="+mn-ea"/>
                <a:cs typeface="+mn-cs"/>
              </a:rPr>
              <a:t>  y </a:t>
            </a:r>
            <a:r>
              <a:rPr lang="es-ES" altLang="es-ES" sz="2000" b="1" dirty="0">
                <a:solidFill>
                  <a:srgbClr val="FFFF00"/>
                </a:solidFill>
                <a:latin typeface="Arial" panose="020B0604020202020204" pitchFamily="34" charset="0"/>
                <a:ea typeface="+mn-ea"/>
                <a:cs typeface="+mn-cs"/>
              </a:rPr>
              <a:t>muy graves</a:t>
            </a:r>
            <a:r>
              <a:rPr lang="es-ES" altLang="es-ES" sz="2000" dirty="0">
                <a:solidFill>
                  <a:schemeClr val="bg1"/>
                </a:solidFill>
                <a:latin typeface="Arial" panose="020B0604020202020204" pitchFamily="34" charset="0"/>
                <a:ea typeface="+mn-ea"/>
                <a:cs typeface="+mn-cs"/>
              </a:rPr>
              <a:t>.</a:t>
            </a:r>
          </a:p>
          <a:p>
            <a:pPr marL="457200" indent="-457200" algn="just" eaLnBrk="0" hangingPunct="0">
              <a:defRPr/>
            </a:pPr>
            <a:endParaRPr lang="es-ES" altLang="es-ES" sz="1000" dirty="0">
              <a:solidFill>
                <a:schemeClr val="bg1"/>
              </a:solidFill>
              <a:latin typeface="Arial" panose="020B0604020202020204" pitchFamily="34" charset="0"/>
              <a:ea typeface="+mn-ea"/>
              <a:cs typeface="+mn-cs"/>
            </a:endParaRPr>
          </a:p>
          <a:p>
            <a:pPr algn="just" eaLnBrk="0" hangingPunct="0">
              <a:defRPr/>
            </a:pPr>
            <a:r>
              <a:rPr lang="es-ES" altLang="es-ES" sz="2000" dirty="0">
                <a:solidFill>
                  <a:schemeClr val="bg1"/>
                </a:solidFill>
                <a:latin typeface="Arial" panose="020B0604020202020204" pitchFamily="34" charset="0"/>
                <a:ea typeface="+mn-ea"/>
                <a:cs typeface="+mn-cs"/>
              </a:rPr>
              <a:t>2. Infracciones administrativas </a:t>
            </a:r>
            <a:r>
              <a:rPr lang="es-ES" altLang="es-ES" sz="2000" b="1" dirty="0">
                <a:solidFill>
                  <a:srgbClr val="FFFF00"/>
                </a:solidFill>
                <a:latin typeface="Arial" panose="020B0604020202020204" pitchFamily="34" charset="0"/>
                <a:ea typeface="+mn-ea"/>
                <a:cs typeface="+mn-cs"/>
              </a:rPr>
              <a:t>LEVES</a:t>
            </a:r>
            <a:r>
              <a:rPr lang="es-ES" altLang="es-ES" sz="2000" dirty="0">
                <a:solidFill>
                  <a:schemeClr val="bg1"/>
                </a:solidFill>
                <a:latin typeface="Arial" panose="020B0604020202020204" pitchFamily="34" charset="0"/>
                <a:ea typeface="+mn-ea"/>
                <a:cs typeface="+mn-cs"/>
              </a:rPr>
              <a:t>:</a:t>
            </a:r>
          </a:p>
          <a:p>
            <a:pPr algn="just" eaLnBrk="0" hangingPunct="0">
              <a:defRPr/>
            </a:pPr>
            <a:r>
              <a:rPr lang="es-ES" altLang="es-ES" sz="2000" b="1" dirty="0">
                <a:solidFill>
                  <a:srgbClr val="FFFF00"/>
                </a:solidFill>
                <a:latin typeface="Arial" panose="020B0604020202020204" pitchFamily="34" charset="0"/>
                <a:ea typeface="+mn-ea"/>
                <a:cs typeface="+mn-cs"/>
              </a:rPr>
              <a:t>Art. 81.2 c)</a:t>
            </a:r>
            <a:r>
              <a:rPr lang="es-ES" altLang="es-ES" sz="2000" dirty="0">
                <a:solidFill>
                  <a:schemeClr val="bg1"/>
                </a:solidFill>
                <a:latin typeface="Arial" panose="020B0604020202020204" pitchFamily="34" charset="0"/>
                <a:ea typeface="+mn-ea"/>
                <a:cs typeface="+mn-cs"/>
              </a:rPr>
              <a:t> No presentar dentro del plazo establecido la declaración responsable, acompañada de la memoria de diseño y mantenimiento de las </a:t>
            </a:r>
            <a:r>
              <a:rPr lang="es-ES" altLang="es-ES" sz="2000" b="1" dirty="0">
                <a:solidFill>
                  <a:srgbClr val="FFFF00"/>
                </a:solidFill>
                <a:latin typeface="Arial" panose="020B0604020202020204" pitchFamily="34" charset="0"/>
                <a:ea typeface="+mn-ea"/>
                <a:cs typeface="+mn-cs"/>
              </a:rPr>
              <a:t>EVC</a:t>
            </a:r>
            <a:r>
              <a:rPr lang="es-ES" altLang="es-ES" sz="2000" dirty="0">
                <a:solidFill>
                  <a:schemeClr val="bg1"/>
                </a:solidFill>
                <a:latin typeface="Arial" panose="020B0604020202020204" pitchFamily="34" charset="0"/>
                <a:ea typeface="+mn-ea"/>
                <a:cs typeface="+mn-cs"/>
              </a:rPr>
              <a:t> o de sistemas alternativos de manejo de escorrentías, suscrita por técnico competente; o no completar o subsanar la memoria, cuando el titular de la explotación sea requerido para ello.</a:t>
            </a:r>
          </a:p>
          <a:p>
            <a:pPr algn="just" eaLnBrk="0" hangingPunct="0">
              <a:defRPr/>
            </a:pPr>
            <a:endParaRPr lang="es-ES" altLang="es-ES" sz="1000" dirty="0">
              <a:solidFill>
                <a:schemeClr val="bg1"/>
              </a:solidFill>
              <a:latin typeface="Arial" panose="020B0604020202020204" pitchFamily="34" charset="0"/>
              <a:ea typeface="+mn-ea"/>
              <a:cs typeface="+mn-cs"/>
            </a:endParaRPr>
          </a:p>
          <a:p>
            <a:pPr algn="just" eaLnBrk="0" hangingPunct="0">
              <a:defRPr/>
            </a:pPr>
            <a:r>
              <a:rPr lang="es-ES" altLang="es-ES" sz="2000" b="1" dirty="0">
                <a:solidFill>
                  <a:srgbClr val="FFFF00"/>
                </a:solidFill>
                <a:latin typeface="Arial" panose="020B0604020202020204" pitchFamily="34" charset="0"/>
                <a:ea typeface="+mn-ea"/>
                <a:cs typeface="+mn-cs"/>
              </a:rPr>
              <a:t>Art. 81.2 d)</a:t>
            </a:r>
            <a:r>
              <a:rPr lang="es-ES" altLang="es-ES" sz="2000" dirty="0">
                <a:solidFill>
                  <a:schemeClr val="bg1"/>
                </a:solidFill>
                <a:latin typeface="Arial" panose="020B0604020202020204" pitchFamily="34" charset="0"/>
                <a:ea typeface="+mn-ea"/>
                <a:cs typeface="+mn-cs"/>
              </a:rPr>
              <a:t> No realizar labores adecuadas de mantenimiento de las </a:t>
            </a:r>
            <a:r>
              <a:rPr lang="es-ES" altLang="es-ES" sz="2000" b="1" dirty="0">
                <a:solidFill>
                  <a:srgbClr val="FFFF00"/>
                </a:solidFill>
                <a:latin typeface="Arial" panose="020B0604020202020204" pitchFamily="34" charset="0"/>
                <a:ea typeface="+mn-ea"/>
                <a:cs typeface="+mn-cs"/>
              </a:rPr>
              <a:t>EVC</a:t>
            </a:r>
            <a:r>
              <a:rPr lang="es-ES" altLang="es-ES" sz="2000" dirty="0">
                <a:solidFill>
                  <a:schemeClr val="bg1"/>
                </a:solidFill>
                <a:latin typeface="Arial" panose="020B0604020202020204" pitchFamily="34" charset="0"/>
                <a:ea typeface="+mn-ea"/>
                <a:cs typeface="+mn-cs"/>
              </a:rPr>
              <a:t>.</a:t>
            </a:r>
          </a:p>
          <a:p>
            <a:pPr algn="just" eaLnBrk="0" hangingPunct="0">
              <a:defRPr/>
            </a:pPr>
            <a:endParaRPr lang="es-ES" altLang="es-ES" sz="1000" dirty="0">
              <a:solidFill>
                <a:schemeClr val="bg1"/>
              </a:solidFill>
              <a:latin typeface="Arial" panose="020B0604020202020204" pitchFamily="34" charset="0"/>
              <a:ea typeface="+mn-ea"/>
              <a:cs typeface="+mn-cs"/>
            </a:endParaRPr>
          </a:p>
          <a:p>
            <a:pPr algn="just" eaLnBrk="0" hangingPunct="0">
              <a:defRPr/>
            </a:pPr>
            <a:r>
              <a:rPr lang="es-ES" altLang="es-ES" sz="2000" b="1" dirty="0">
                <a:solidFill>
                  <a:srgbClr val="FFFF00"/>
                </a:solidFill>
                <a:latin typeface="Arial" panose="020B0604020202020204" pitchFamily="34" charset="0"/>
                <a:ea typeface="+mn-ea"/>
                <a:cs typeface="+mn-cs"/>
              </a:rPr>
              <a:t>Art. 81.2 e)</a:t>
            </a:r>
            <a:r>
              <a:rPr lang="es-ES" altLang="es-ES" sz="2000" dirty="0">
                <a:solidFill>
                  <a:schemeClr val="bg1"/>
                </a:solidFill>
                <a:latin typeface="Arial" panose="020B0604020202020204" pitchFamily="34" charset="0"/>
                <a:ea typeface="+mn-ea"/>
                <a:cs typeface="+mn-cs"/>
              </a:rPr>
              <a:t> En el caso de cultivos de secano, no implantar fajas de vegetación o hacerlo de forma contraria a lo establecido en el DL 2/2019.</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6" name="3 Grupo"/>
          <p:cNvGrpSpPr>
            <a:grpSpLocks/>
          </p:cNvGrpSpPr>
          <p:nvPr/>
        </p:nvGrpSpPr>
        <p:grpSpPr bwMode="auto">
          <a:xfrm>
            <a:off x="-684213" y="260350"/>
            <a:ext cx="5903913" cy="584200"/>
            <a:chOff x="109893" y="312186"/>
            <a:chExt cx="5974275" cy="583648"/>
          </a:xfrm>
        </p:grpSpPr>
        <p:sp>
          <p:nvSpPr>
            <p:cNvPr id="3" name="Text Box 5"/>
            <p:cNvSpPr txBox="1">
              <a:spLocks noChangeArrowheads="1"/>
            </p:cNvSpPr>
            <p:nvPr/>
          </p:nvSpPr>
          <p:spPr bwMode="auto">
            <a:xfrm>
              <a:off x="109893" y="334390"/>
              <a:ext cx="5974275" cy="561444"/>
            </a:xfrm>
            <a:prstGeom prst="rect">
              <a:avLst/>
            </a:prstGeom>
            <a:noFill/>
            <a:ln w="9525">
              <a:noFill/>
              <a:miter lim="800000"/>
              <a:headEnd/>
              <a:tailEnd/>
            </a:ln>
            <a:effectLst/>
          </p:spPr>
          <p:txBody>
            <a:bodyPr>
              <a:spAutoFit/>
            </a:bodyPr>
            <a:lstStyle/>
            <a:p>
              <a:pPr algn="ctr" eaLnBrk="0" hangingPunct="0">
                <a:lnSpc>
                  <a:spcPct val="110000"/>
                </a:lnSpc>
                <a:defRPr/>
              </a:pPr>
              <a:r>
                <a:rPr lang="es-ES" sz="2800" b="1" dirty="0">
                  <a:solidFill>
                    <a:srgbClr val="FFFF00"/>
                  </a:solidFill>
                  <a:effectLst>
                    <a:outerShdw blurRad="38100" dist="38100" dir="2700000" algn="tl">
                      <a:srgbClr val="000000"/>
                    </a:outerShdw>
                  </a:effectLst>
                  <a:latin typeface="Calibri" pitchFamily="34" charset="0"/>
                  <a:ea typeface="+mn-ea"/>
                  <a:cs typeface="+mn-cs"/>
                </a:rPr>
                <a:t>DL 2/2019 (BORM nº 298)</a:t>
              </a:r>
              <a:endParaRPr lang="es-ES_tradnl" sz="2800" b="1" dirty="0">
                <a:solidFill>
                  <a:srgbClr val="FFFF00"/>
                </a:solidFill>
                <a:effectLst>
                  <a:outerShdw blurRad="38100" dist="38100" dir="2700000" algn="tl">
                    <a:srgbClr val="000000"/>
                  </a:outerShdw>
                </a:effectLst>
                <a:latin typeface="Calibri" pitchFamily="34" charset="0"/>
                <a:ea typeface="+mn-ea"/>
                <a:cs typeface="+mn-cs"/>
              </a:endParaRPr>
            </a:p>
          </p:txBody>
        </p:sp>
        <p:sp>
          <p:nvSpPr>
            <p:cNvPr id="31758" name="AutoShape 6"/>
            <p:cNvSpPr>
              <a:spLocks noChangeArrowheads="1"/>
            </p:cNvSpPr>
            <p:nvPr/>
          </p:nvSpPr>
          <p:spPr bwMode="auto">
            <a:xfrm>
              <a:off x="1054597" y="312186"/>
              <a:ext cx="4079908" cy="576262"/>
            </a:xfrm>
            <a:prstGeom prst="roundRect">
              <a:avLst>
                <a:gd name="adj" fmla="val 16667"/>
              </a:avLst>
            </a:prstGeom>
            <a:noFill/>
            <a:ln w="28575">
              <a:solidFill>
                <a:srgbClr val="FFFF00"/>
              </a:solidFill>
              <a:round/>
              <a:headEnd/>
              <a:tailEnd/>
            </a:ln>
          </p:spPr>
          <p:txBody>
            <a:bodyPr wrap="none" anchor="ctr">
              <a:prstTxWarp prst="textNoShape">
                <a:avLst/>
              </a:prstTxWarp>
            </a:bodyPr>
            <a:lstStyle/>
            <a:p>
              <a:endParaRPr lang="en-US"/>
            </a:p>
          </p:txBody>
        </p:sp>
      </p:grpSp>
      <p:pic>
        <p:nvPicPr>
          <p:cNvPr id="5" name="Imagen 4"/>
          <p:cNvPicPr>
            <a:picLocks noChangeAspect="1"/>
          </p:cNvPicPr>
          <p:nvPr/>
        </p:nvPicPr>
        <p:blipFill>
          <a:blip r:embed="rId2"/>
          <a:stretch>
            <a:fillRect/>
          </a:stretch>
        </p:blipFill>
        <p:spPr>
          <a:xfrm>
            <a:off x="7236296" y="147977"/>
            <a:ext cx="1584176" cy="1118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ectángulo redondeado 5"/>
          <p:cNvSpPr/>
          <p:nvPr/>
        </p:nvSpPr>
        <p:spPr>
          <a:xfrm>
            <a:off x="234950" y="1700213"/>
            <a:ext cx="7673975" cy="66198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s-ES"/>
          </a:p>
        </p:txBody>
      </p:sp>
      <p:sp>
        <p:nvSpPr>
          <p:cNvPr id="31749" name="Text Box 7"/>
          <p:cNvSpPr txBox="1">
            <a:spLocks noChangeArrowheads="1"/>
          </p:cNvSpPr>
          <p:nvPr/>
        </p:nvSpPr>
        <p:spPr bwMode="auto">
          <a:xfrm>
            <a:off x="234950" y="1727200"/>
            <a:ext cx="8726488" cy="461963"/>
          </a:xfrm>
          <a:prstGeom prst="rect">
            <a:avLst/>
          </a:prstGeom>
          <a:noFill/>
          <a:ln w="9525">
            <a:noFill/>
            <a:miter lim="800000"/>
            <a:headEnd/>
            <a:tailEnd/>
          </a:ln>
        </p:spPr>
        <p:txBody>
          <a:bodyPr>
            <a:prstTxWarp prst="textNoShape">
              <a:avLst/>
            </a:prstTxWarp>
            <a:spAutoFit/>
          </a:bodyPr>
          <a:lstStyle/>
          <a:p>
            <a:pPr eaLnBrk="0" hangingPunct="0"/>
            <a:r>
              <a:rPr lang="es-ES" sz="2400" u="sng">
                <a:latin typeface="Arial" pitchFamily="4" charset="0"/>
              </a:rPr>
              <a:t>Artículo 81. </a:t>
            </a:r>
            <a:r>
              <a:rPr lang="es-ES" sz="2400">
                <a:latin typeface="Arial" pitchFamily="4" charset="0"/>
              </a:rPr>
              <a:t>Infracciones.</a:t>
            </a:r>
            <a:endParaRPr lang="es-ES_tradnl" sz="2400" i="1">
              <a:latin typeface="Arial" pitchFamily="4" charset="0"/>
            </a:endParaRPr>
          </a:p>
        </p:txBody>
      </p:sp>
      <p:grpSp>
        <p:nvGrpSpPr>
          <p:cNvPr id="31750" name="Grupo 30"/>
          <p:cNvGrpSpPr>
            <a:grpSpLocks/>
          </p:cNvGrpSpPr>
          <p:nvPr/>
        </p:nvGrpSpPr>
        <p:grpSpPr bwMode="auto">
          <a:xfrm>
            <a:off x="3151186" y="908050"/>
            <a:ext cx="2384426" cy="590550"/>
            <a:chOff x="3409664" y="988581"/>
            <a:chExt cx="2383390" cy="589422"/>
          </a:xfrm>
        </p:grpSpPr>
        <p:sp>
          <p:nvSpPr>
            <p:cNvPr id="9" name="Rectángulo redondeado 8"/>
            <p:cNvSpPr/>
            <p:nvPr/>
          </p:nvSpPr>
          <p:spPr>
            <a:xfrm>
              <a:off x="3409664" y="998088"/>
              <a:ext cx="2219946" cy="579915"/>
            </a:xfrm>
            <a:prstGeom prst="round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s-ES"/>
            </a:p>
          </p:txBody>
        </p:sp>
        <p:sp>
          <p:nvSpPr>
            <p:cNvPr id="10" name="Text Box 8"/>
            <p:cNvSpPr txBox="1">
              <a:spLocks noChangeArrowheads="1"/>
            </p:cNvSpPr>
            <p:nvPr/>
          </p:nvSpPr>
          <p:spPr bwMode="auto">
            <a:xfrm>
              <a:off x="3458857" y="988581"/>
              <a:ext cx="2334197" cy="583659"/>
            </a:xfrm>
            <a:prstGeom prst="rect">
              <a:avLst/>
            </a:prstGeom>
            <a:noFill/>
            <a:ln>
              <a:noFill/>
            </a:ln>
            <a:effectLst/>
            <a:extLst/>
          </p:spPr>
          <p:txBody>
            <a:bodyPr wrap="square">
              <a:spAutoFit/>
            </a:bodyPr>
            <a:lstStyle/>
            <a:p>
              <a:pPr algn="ctr" eaLnBrk="0" hangingPunct="0">
                <a:defRPr/>
              </a:pPr>
              <a:r>
                <a:rPr lang="es-ES_tradnl" altLang="es-ES" sz="3200" b="1" dirty="0">
                  <a:solidFill>
                    <a:schemeClr val="bg1"/>
                  </a:solidFill>
                  <a:effectLst>
                    <a:outerShdw blurRad="38100" dist="38100" dir="2700000" algn="tl">
                      <a:srgbClr val="000000"/>
                    </a:outerShdw>
                  </a:effectLst>
                  <a:latin typeface="Arial" panose="020B0604020202020204" pitchFamily="34" charset="0"/>
                  <a:ea typeface="+mn-ea"/>
                  <a:cs typeface="+mn-cs"/>
                </a:rPr>
                <a:t>Capítulo</a:t>
              </a:r>
              <a:r>
                <a:rPr lang="es-ES_tradnl" altLang="es-ES" sz="3200" b="1" dirty="0" smtClean="0">
                  <a:solidFill>
                    <a:schemeClr val="bg1"/>
                  </a:solidFill>
                  <a:effectLst>
                    <a:outerShdw blurRad="38100" dist="38100" dir="2700000" algn="tl">
                      <a:srgbClr val="000000"/>
                    </a:outerShdw>
                  </a:effectLst>
                  <a:latin typeface="Arial" panose="020B0604020202020204" pitchFamily="34" charset="0"/>
                  <a:ea typeface="+mn-ea"/>
                  <a:cs typeface="+mn-cs"/>
                </a:rPr>
                <a:t> XI </a:t>
              </a:r>
              <a:endParaRPr lang="es-ES_tradnl" altLang="es-ES" sz="3200" b="1" i="1" dirty="0">
                <a:solidFill>
                  <a:schemeClr val="bg1"/>
                </a:solidFill>
                <a:effectLst>
                  <a:outerShdw blurRad="38100" dist="38100" dir="2700000" algn="tl">
                    <a:srgbClr val="000000"/>
                  </a:outerShdw>
                </a:effectLst>
                <a:latin typeface="Arial" panose="020B0604020202020204" pitchFamily="34" charset="0"/>
                <a:ea typeface="+mn-ea"/>
                <a:cs typeface="+mn-cs"/>
              </a:endParaRPr>
            </a:p>
          </p:txBody>
        </p:sp>
      </p:grpSp>
      <p:sp>
        <p:nvSpPr>
          <p:cNvPr id="31751" name="Text Box 7"/>
          <p:cNvSpPr txBox="1">
            <a:spLocks noChangeArrowheads="1"/>
          </p:cNvSpPr>
          <p:nvPr/>
        </p:nvSpPr>
        <p:spPr bwMode="auto">
          <a:xfrm>
            <a:off x="228600" y="2667000"/>
            <a:ext cx="8778875" cy="1016000"/>
          </a:xfrm>
          <a:prstGeom prst="rect">
            <a:avLst/>
          </a:prstGeom>
          <a:noFill/>
          <a:ln w="9525">
            <a:noFill/>
            <a:miter lim="800000"/>
            <a:headEnd/>
            <a:tailEnd/>
          </a:ln>
        </p:spPr>
        <p:txBody>
          <a:bodyPr>
            <a:prstTxWarp prst="textNoShape">
              <a:avLst/>
            </a:prstTxWarp>
            <a:spAutoFit/>
          </a:bodyPr>
          <a:lstStyle/>
          <a:p>
            <a:pPr algn="just" eaLnBrk="0" hangingPunct="0"/>
            <a:r>
              <a:rPr lang="es-ES" sz="2000" dirty="0">
                <a:solidFill>
                  <a:schemeClr val="bg1"/>
                </a:solidFill>
                <a:latin typeface="Arial" pitchFamily="4" charset="0"/>
              </a:rPr>
              <a:t>3. Infracciones administrativas </a:t>
            </a:r>
            <a:r>
              <a:rPr lang="es-ES" sz="2000" b="1" dirty="0">
                <a:solidFill>
                  <a:srgbClr val="FFFF00"/>
                </a:solidFill>
                <a:latin typeface="Arial" pitchFamily="4" charset="0"/>
              </a:rPr>
              <a:t>GRAVES</a:t>
            </a:r>
            <a:r>
              <a:rPr lang="es-ES" sz="2000" dirty="0">
                <a:solidFill>
                  <a:schemeClr val="bg1"/>
                </a:solidFill>
                <a:latin typeface="Arial" pitchFamily="4" charset="0"/>
              </a:rPr>
              <a:t>:</a:t>
            </a:r>
          </a:p>
          <a:p>
            <a:pPr algn="just" eaLnBrk="0" hangingPunct="0"/>
            <a:r>
              <a:rPr lang="es-ES" sz="2000" b="1" dirty="0">
                <a:solidFill>
                  <a:srgbClr val="FFFF00"/>
                </a:solidFill>
                <a:latin typeface="Arial" pitchFamily="4" charset="0"/>
              </a:rPr>
              <a:t>Art. 81.3 e)</a:t>
            </a:r>
            <a:r>
              <a:rPr lang="es-ES" sz="2000" dirty="0">
                <a:solidFill>
                  <a:schemeClr val="bg1"/>
                </a:solidFill>
                <a:latin typeface="Arial" pitchFamily="4" charset="0"/>
              </a:rPr>
              <a:t> No implantar las </a:t>
            </a:r>
            <a:r>
              <a:rPr lang="es-ES" sz="2000" b="1" dirty="0">
                <a:solidFill>
                  <a:srgbClr val="FFFF00"/>
                </a:solidFill>
                <a:latin typeface="Arial" pitchFamily="4" charset="0"/>
              </a:rPr>
              <a:t>EVC</a:t>
            </a:r>
            <a:r>
              <a:rPr lang="es-ES" sz="2000" dirty="0">
                <a:solidFill>
                  <a:schemeClr val="bg1"/>
                </a:solidFill>
                <a:latin typeface="Arial" pitchFamily="4" charset="0"/>
              </a:rPr>
              <a:t> o sistemas alternativos de manejo de escorrentías dentro del plazo y formas establecidas.</a:t>
            </a:r>
          </a:p>
        </p:txBody>
      </p:sp>
      <p:sp>
        <p:nvSpPr>
          <p:cNvPr id="12" name="Rectángulo redondeado 11"/>
          <p:cNvSpPr/>
          <p:nvPr/>
        </p:nvSpPr>
        <p:spPr>
          <a:xfrm>
            <a:off x="228600" y="4038600"/>
            <a:ext cx="7672388" cy="6858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s-ES"/>
          </a:p>
        </p:txBody>
      </p:sp>
      <p:sp>
        <p:nvSpPr>
          <p:cNvPr id="31753" name="Text Box 7"/>
          <p:cNvSpPr txBox="1">
            <a:spLocks noChangeArrowheads="1"/>
          </p:cNvSpPr>
          <p:nvPr/>
        </p:nvSpPr>
        <p:spPr bwMode="auto">
          <a:xfrm>
            <a:off x="228600" y="4114800"/>
            <a:ext cx="8724900" cy="461963"/>
          </a:xfrm>
          <a:prstGeom prst="rect">
            <a:avLst/>
          </a:prstGeom>
          <a:noFill/>
          <a:ln w="9525">
            <a:noFill/>
            <a:miter lim="800000"/>
            <a:headEnd/>
            <a:tailEnd/>
          </a:ln>
        </p:spPr>
        <p:txBody>
          <a:bodyPr>
            <a:prstTxWarp prst="textNoShape">
              <a:avLst/>
            </a:prstTxWarp>
            <a:spAutoFit/>
          </a:bodyPr>
          <a:lstStyle/>
          <a:p>
            <a:pPr eaLnBrk="0" hangingPunct="0"/>
            <a:r>
              <a:rPr lang="es-ES" sz="2400" u="sng">
                <a:latin typeface="Arial" pitchFamily="4" charset="0"/>
              </a:rPr>
              <a:t>Artículo 82. </a:t>
            </a:r>
            <a:r>
              <a:rPr lang="es-ES" sz="2400">
                <a:latin typeface="Arial" pitchFamily="4" charset="0"/>
              </a:rPr>
              <a:t>Responsables.</a:t>
            </a:r>
            <a:endParaRPr lang="es-ES_tradnl" sz="2400" i="1">
              <a:latin typeface="Arial" pitchFamily="4" charset="0"/>
            </a:endParaRPr>
          </a:p>
        </p:txBody>
      </p:sp>
      <p:sp>
        <p:nvSpPr>
          <p:cNvPr id="31754" name="Text Box 7"/>
          <p:cNvSpPr txBox="1">
            <a:spLocks noChangeArrowheads="1"/>
          </p:cNvSpPr>
          <p:nvPr/>
        </p:nvSpPr>
        <p:spPr bwMode="auto">
          <a:xfrm>
            <a:off x="228600" y="4953000"/>
            <a:ext cx="8778875" cy="1631950"/>
          </a:xfrm>
          <a:prstGeom prst="rect">
            <a:avLst/>
          </a:prstGeom>
          <a:noFill/>
          <a:ln w="9525">
            <a:noFill/>
            <a:miter lim="800000"/>
            <a:headEnd/>
            <a:tailEnd/>
          </a:ln>
        </p:spPr>
        <p:txBody>
          <a:bodyPr>
            <a:prstTxWarp prst="textNoShape">
              <a:avLst/>
            </a:prstTxWarp>
            <a:spAutoFit/>
          </a:bodyPr>
          <a:lstStyle/>
          <a:p>
            <a:pPr algn="just" eaLnBrk="0" hangingPunct="0"/>
            <a:r>
              <a:rPr lang="es-ES" sz="2000" dirty="0">
                <a:solidFill>
                  <a:schemeClr val="bg1"/>
                </a:solidFill>
                <a:latin typeface="Arial" pitchFamily="4" charset="0"/>
              </a:rPr>
              <a:t>1. Por las infracciones previstas en DL 2/2019, podrán ser responsables las personas físicas y jurídicas, así como los grupos de afectados, las uniones y entidades sin personalidad jurídica y los patrimonios independientes o autónomos, que resulten responsables de las mismas, en especial los titulares de las explotaciones y, en su caso, </a:t>
            </a:r>
            <a:r>
              <a:rPr lang="es-ES" sz="2000" dirty="0" smtClean="0">
                <a:solidFill>
                  <a:schemeClr val="bg1"/>
                </a:solidFill>
                <a:latin typeface="Arial" pitchFamily="4" charset="0"/>
              </a:rPr>
              <a:t>propietarios</a:t>
            </a:r>
            <a:r>
              <a:rPr lang="es-ES" sz="2000" dirty="0">
                <a:solidFill>
                  <a:schemeClr val="bg1"/>
                </a:solidFill>
                <a:latin typeface="Arial" pitchFamily="4" charset="0"/>
              </a:rPr>
              <a:t>.</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70" name="3 Grupo"/>
          <p:cNvGrpSpPr>
            <a:grpSpLocks/>
          </p:cNvGrpSpPr>
          <p:nvPr/>
        </p:nvGrpSpPr>
        <p:grpSpPr bwMode="auto">
          <a:xfrm>
            <a:off x="-684213" y="260350"/>
            <a:ext cx="5903913" cy="584200"/>
            <a:chOff x="109893" y="312186"/>
            <a:chExt cx="5974275" cy="583648"/>
          </a:xfrm>
        </p:grpSpPr>
        <p:sp>
          <p:nvSpPr>
            <p:cNvPr id="3" name="Text Box 5"/>
            <p:cNvSpPr txBox="1">
              <a:spLocks noChangeArrowheads="1"/>
            </p:cNvSpPr>
            <p:nvPr/>
          </p:nvSpPr>
          <p:spPr bwMode="auto">
            <a:xfrm>
              <a:off x="109893" y="334390"/>
              <a:ext cx="5974275" cy="561444"/>
            </a:xfrm>
            <a:prstGeom prst="rect">
              <a:avLst/>
            </a:prstGeom>
            <a:noFill/>
            <a:ln w="9525">
              <a:noFill/>
              <a:miter lim="800000"/>
              <a:headEnd/>
              <a:tailEnd/>
            </a:ln>
            <a:effectLst/>
          </p:spPr>
          <p:txBody>
            <a:bodyPr>
              <a:spAutoFit/>
            </a:bodyPr>
            <a:lstStyle/>
            <a:p>
              <a:pPr algn="ctr" eaLnBrk="0" hangingPunct="0">
                <a:lnSpc>
                  <a:spcPct val="110000"/>
                </a:lnSpc>
                <a:defRPr/>
              </a:pPr>
              <a:r>
                <a:rPr lang="es-ES" sz="2800" b="1" dirty="0">
                  <a:solidFill>
                    <a:srgbClr val="FFFF00"/>
                  </a:solidFill>
                  <a:effectLst>
                    <a:outerShdw blurRad="38100" dist="38100" dir="2700000" algn="tl">
                      <a:srgbClr val="000000"/>
                    </a:outerShdw>
                  </a:effectLst>
                  <a:latin typeface="Calibri" pitchFamily="34" charset="0"/>
                  <a:ea typeface="+mn-ea"/>
                  <a:cs typeface="+mn-cs"/>
                </a:rPr>
                <a:t>DL 2/2019 (BORM nº 298)</a:t>
              </a:r>
              <a:endParaRPr lang="es-ES_tradnl" sz="2800" b="1" dirty="0">
                <a:solidFill>
                  <a:srgbClr val="FFFF00"/>
                </a:solidFill>
                <a:effectLst>
                  <a:outerShdw blurRad="38100" dist="38100" dir="2700000" algn="tl">
                    <a:srgbClr val="000000"/>
                  </a:outerShdw>
                </a:effectLst>
                <a:latin typeface="Calibri" pitchFamily="34" charset="0"/>
                <a:ea typeface="+mn-ea"/>
                <a:cs typeface="+mn-cs"/>
              </a:endParaRPr>
            </a:p>
          </p:txBody>
        </p:sp>
        <p:sp>
          <p:nvSpPr>
            <p:cNvPr id="32779" name="AutoShape 6"/>
            <p:cNvSpPr>
              <a:spLocks noChangeArrowheads="1"/>
            </p:cNvSpPr>
            <p:nvPr/>
          </p:nvSpPr>
          <p:spPr bwMode="auto">
            <a:xfrm>
              <a:off x="1054597" y="312186"/>
              <a:ext cx="4079908" cy="576262"/>
            </a:xfrm>
            <a:prstGeom prst="roundRect">
              <a:avLst>
                <a:gd name="adj" fmla="val 16667"/>
              </a:avLst>
            </a:prstGeom>
            <a:noFill/>
            <a:ln w="28575">
              <a:solidFill>
                <a:srgbClr val="FFFF00"/>
              </a:solidFill>
              <a:round/>
              <a:headEnd/>
              <a:tailEnd/>
            </a:ln>
          </p:spPr>
          <p:txBody>
            <a:bodyPr wrap="none" anchor="ctr">
              <a:prstTxWarp prst="textNoShape">
                <a:avLst/>
              </a:prstTxWarp>
            </a:bodyPr>
            <a:lstStyle/>
            <a:p>
              <a:endParaRPr lang="en-US"/>
            </a:p>
          </p:txBody>
        </p:sp>
      </p:grpSp>
      <p:pic>
        <p:nvPicPr>
          <p:cNvPr id="5" name="Imagen 4"/>
          <p:cNvPicPr>
            <a:picLocks noChangeAspect="1"/>
          </p:cNvPicPr>
          <p:nvPr/>
        </p:nvPicPr>
        <p:blipFill>
          <a:blip r:embed="rId2"/>
          <a:stretch>
            <a:fillRect/>
          </a:stretch>
        </p:blipFill>
        <p:spPr>
          <a:xfrm>
            <a:off x="7236296" y="147977"/>
            <a:ext cx="1584176" cy="1118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ectángulo redondeado 5"/>
          <p:cNvSpPr/>
          <p:nvPr/>
        </p:nvSpPr>
        <p:spPr>
          <a:xfrm>
            <a:off x="234950" y="1700213"/>
            <a:ext cx="7673975" cy="66198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s-ES"/>
          </a:p>
        </p:txBody>
      </p:sp>
      <p:sp>
        <p:nvSpPr>
          <p:cNvPr id="32773" name="Text Box 7"/>
          <p:cNvSpPr txBox="1">
            <a:spLocks noChangeArrowheads="1"/>
          </p:cNvSpPr>
          <p:nvPr/>
        </p:nvSpPr>
        <p:spPr bwMode="auto">
          <a:xfrm>
            <a:off x="234950" y="1727200"/>
            <a:ext cx="8726488" cy="461963"/>
          </a:xfrm>
          <a:prstGeom prst="rect">
            <a:avLst/>
          </a:prstGeom>
          <a:noFill/>
          <a:ln w="9525">
            <a:noFill/>
            <a:miter lim="800000"/>
            <a:headEnd/>
            <a:tailEnd/>
          </a:ln>
        </p:spPr>
        <p:txBody>
          <a:bodyPr>
            <a:prstTxWarp prst="textNoShape">
              <a:avLst/>
            </a:prstTxWarp>
            <a:spAutoFit/>
          </a:bodyPr>
          <a:lstStyle/>
          <a:p>
            <a:pPr eaLnBrk="0" hangingPunct="0"/>
            <a:r>
              <a:rPr lang="es-ES" sz="2400" u="sng">
                <a:latin typeface="Arial" pitchFamily="4" charset="0"/>
              </a:rPr>
              <a:t>Artículo 83. </a:t>
            </a:r>
            <a:r>
              <a:rPr lang="es-ES" sz="2400">
                <a:latin typeface="Arial" pitchFamily="4" charset="0"/>
              </a:rPr>
              <a:t>Sanciones.</a:t>
            </a:r>
            <a:endParaRPr lang="es-ES_tradnl" sz="2400" i="1">
              <a:latin typeface="Arial" pitchFamily="4" charset="0"/>
            </a:endParaRPr>
          </a:p>
        </p:txBody>
      </p:sp>
      <p:sp>
        <p:nvSpPr>
          <p:cNvPr id="11" name="Text Box 7"/>
          <p:cNvSpPr txBox="1">
            <a:spLocks noChangeArrowheads="1"/>
          </p:cNvSpPr>
          <p:nvPr/>
        </p:nvSpPr>
        <p:spPr bwMode="auto">
          <a:xfrm>
            <a:off x="228600" y="2971800"/>
            <a:ext cx="8778875" cy="2554288"/>
          </a:xfrm>
          <a:prstGeom prst="rect">
            <a:avLst/>
          </a:prstGeom>
          <a:noFill/>
          <a:ln>
            <a:noFill/>
          </a:ln>
          <a:effectLst/>
          <a:extLst/>
        </p:spPr>
        <p:txBody>
          <a:bodyPr>
            <a:spAutoFit/>
          </a:bodyPr>
          <a:lstStyle/>
          <a:p>
            <a:pPr eaLnBrk="0" hangingPunct="0">
              <a:defRPr/>
            </a:pPr>
            <a:r>
              <a:rPr lang="es-ES" altLang="es-ES" sz="2000" dirty="0">
                <a:solidFill>
                  <a:schemeClr val="bg1"/>
                </a:solidFill>
                <a:latin typeface="Arial" panose="020B0604020202020204" pitchFamily="34" charset="0"/>
                <a:ea typeface="+mn-ea"/>
                <a:cs typeface="+mn-cs"/>
              </a:rPr>
              <a:t>1. Por la comisión de las infracciones previstas en el artículo 81, se impondrán sanciones pecunarias en función de:</a:t>
            </a:r>
          </a:p>
          <a:p>
            <a:pPr eaLnBrk="0" hangingPunct="0">
              <a:defRPr/>
            </a:pPr>
            <a:endParaRPr lang="es-ES" altLang="es-ES" sz="2000" dirty="0">
              <a:solidFill>
                <a:schemeClr val="bg1"/>
              </a:solidFill>
              <a:latin typeface="Arial" panose="020B0604020202020204" pitchFamily="34" charset="0"/>
              <a:ea typeface="+mn-ea"/>
              <a:cs typeface="+mn-cs"/>
            </a:endParaRPr>
          </a:p>
          <a:p>
            <a:pPr marL="457200" indent="-457200" eaLnBrk="0" hangingPunct="0">
              <a:buFontTx/>
              <a:buAutoNum type="alphaLcParenR"/>
              <a:defRPr/>
            </a:pPr>
            <a:r>
              <a:rPr lang="es-ES_tradnl" altLang="es-ES" sz="2000" dirty="0">
                <a:solidFill>
                  <a:schemeClr val="bg1"/>
                </a:solidFill>
                <a:latin typeface="Arial" panose="020B0604020202020204" pitchFamily="34" charset="0"/>
                <a:ea typeface="+mn-ea"/>
                <a:cs typeface="+mn-cs"/>
              </a:rPr>
              <a:t>C</a:t>
            </a:r>
            <a:r>
              <a:rPr lang="es-ES" altLang="es-ES" sz="2000" dirty="0">
                <a:solidFill>
                  <a:schemeClr val="bg1"/>
                </a:solidFill>
                <a:latin typeface="Arial" panose="020B0604020202020204" pitchFamily="34" charset="0"/>
                <a:ea typeface="+mn-ea"/>
                <a:cs typeface="+mn-cs"/>
              </a:rPr>
              <a:t>omsión de infracción </a:t>
            </a:r>
            <a:r>
              <a:rPr lang="es-ES" altLang="es-ES" sz="2000" b="1" dirty="0">
                <a:solidFill>
                  <a:srgbClr val="FFFF00"/>
                </a:solidFill>
                <a:latin typeface="Arial" panose="020B0604020202020204" pitchFamily="34" charset="0"/>
                <a:ea typeface="+mn-ea"/>
                <a:cs typeface="+mn-cs"/>
              </a:rPr>
              <a:t>LEVE</a:t>
            </a:r>
            <a:r>
              <a:rPr lang="es-ES" altLang="es-ES" sz="2000" dirty="0">
                <a:solidFill>
                  <a:schemeClr val="bg1"/>
                </a:solidFill>
                <a:latin typeface="Arial" panose="020B0604020202020204" pitchFamily="34" charset="0"/>
                <a:ea typeface="+mn-ea"/>
                <a:cs typeface="+mn-cs"/>
              </a:rPr>
              <a:t>: multa de </a:t>
            </a:r>
            <a:r>
              <a:rPr lang="es-ES" altLang="es-ES" sz="2000" b="1" dirty="0">
                <a:solidFill>
                  <a:srgbClr val="FFFF00"/>
                </a:solidFill>
                <a:latin typeface="Arial" panose="020B0604020202020204" pitchFamily="34" charset="0"/>
                <a:ea typeface="+mn-ea"/>
                <a:cs typeface="+mn-cs"/>
              </a:rPr>
              <a:t>2.000€</a:t>
            </a:r>
            <a:r>
              <a:rPr lang="es-ES" altLang="es-ES" sz="2000" dirty="0">
                <a:solidFill>
                  <a:schemeClr val="bg1"/>
                </a:solidFill>
                <a:latin typeface="Arial" panose="020B0604020202020204" pitchFamily="34" charset="0"/>
                <a:ea typeface="+mn-ea"/>
                <a:cs typeface="+mn-cs"/>
              </a:rPr>
              <a:t> hasta </a:t>
            </a:r>
            <a:r>
              <a:rPr lang="es-ES" altLang="es-ES" sz="2000" b="1" dirty="0">
                <a:solidFill>
                  <a:srgbClr val="FFFF00"/>
                </a:solidFill>
                <a:latin typeface="Arial" panose="020B0604020202020204" pitchFamily="34" charset="0"/>
                <a:ea typeface="+mn-ea"/>
                <a:cs typeface="+mn-cs"/>
              </a:rPr>
              <a:t>5.000€</a:t>
            </a:r>
          </a:p>
          <a:p>
            <a:pPr marL="457200" indent="-457200" eaLnBrk="0" hangingPunct="0">
              <a:defRPr/>
            </a:pPr>
            <a:endParaRPr lang="es-ES" altLang="es-ES" sz="2000" b="1" dirty="0">
              <a:solidFill>
                <a:srgbClr val="FFFF00"/>
              </a:solidFill>
              <a:latin typeface="Arial" panose="020B0604020202020204" pitchFamily="34" charset="0"/>
              <a:ea typeface="+mn-ea"/>
              <a:cs typeface="+mn-cs"/>
            </a:endParaRPr>
          </a:p>
          <a:p>
            <a:pPr marL="457200" indent="-457200" eaLnBrk="0" hangingPunct="0">
              <a:buFontTx/>
              <a:buAutoNum type="alphaLcParenR"/>
              <a:defRPr/>
            </a:pPr>
            <a:r>
              <a:rPr lang="es-ES" altLang="es-ES" sz="2000" dirty="0">
                <a:solidFill>
                  <a:schemeClr val="bg1"/>
                </a:solidFill>
                <a:latin typeface="Arial" panose="020B0604020202020204" pitchFamily="34" charset="0"/>
                <a:ea typeface="+mn-ea"/>
                <a:cs typeface="+mn-cs"/>
              </a:rPr>
              <a:t>Comisión de infracción </a:t>
            </a:r>
            <a:r>
              <a:rPr lang="es-ES" altLang="es-ES" sz="2000" b="1" dirty="0">
                <a:solidFill>
                  <a:srgbClr val="FFFF00"/>
                </a:solidFill>
                <a:latin typeface="Arial" panose="020B0604020202020204" pitchFamily="34" charset="0"/>
                <a:ea typeface="+mn-ea"/>
                <a:cs typeface="+mn-cs"/>
              </a:rPr>
              <a:t>GRAVE</a:t>
            </a:r>
            <a:r>
              <a:rPr lang="es-ES" altLang="es-ES" sz="2000" dirty="0">
                <a:solidFill>
                  <a:schemeClr val="bg1"/>
                </a:solidFill>
                <a:latin typeface="Arial" panose="020B0604020202020204" pitchFamily="34" charset="0"/>
                <a:ea typeface="+mn-ea"/>
                <a:cs typeface="+mn-cs"/>
              </a:rPr>
              <a:t>: multa de </a:t>
            </a:r>
            <a:r>
              <a:rPr lang="es-ES" altLang="es-ES" sz="2000" b="1" dirty="0">
                <a:solidFill>
                  <a:srgbClr val="FFFF00"/>
                </a:solidFill>
                <a:latin typeface="Arial" panose="020B0604020202020204" pitchFamily="34" charset="0"/>
                <a:ea typeface="+mn-ea"/>
                <a:cs typeface="+mn-cs"/>
              </a:rPr>
              <a:t>5.001€</a:t>
            </a:r>
            <a:r>
              <a:rPr lang="es-ES" altLang="es-ES" sz="2000" dirty="0">
                <a:solidFill>
                  <a:schemeClr val="bg1"/>
                </a:solidFill>
                <a:latin typeface="Arial" panose="020B0604020202020204" pitchFamily="34" charset="0"/>
                <a:ea typeface="+mn-ea"/>
                <a:cs typeface="+mn-cs"/>
              </a:rPr>
              <a:t> hasta </a:t>
            </a:r>
            <a:r>
              <a:rPr lang="es-ES" altLang="es-ES" sz="2000" b="1" dirty="0">
                <a:solidFill>
                  <a:srgbClr val="FFFF00"/>
                </a:solidFill>
                <a:latin typeface="Arial" panose="020B0604020202020204" pitchFamily="34" charset="0"/>
                <a:ea typeface="+mn-ea"/>
                <a:cs typeface="+mn-cs"/>
              </a:rPr>
              <a:t>50.000€</a:t>
            </a:r>
          </a:p>
          <a:p>
            <a:pPr marL="457200" indent="-457200" eaLnBrk="0" hangingPunct="0">
              <a:defRPr/>
            </a:pPr>
            <a:endParaRPr lang="es-ES" altLang="es-ES" sz="2000" b="1" dirty="0">
              <a:solidFill>
                <a:srgbClr val="FFFF00"/>
              </a:solidFill>
              <a:latin typeface="Arial" panose="020B0604020202020204" pitchFamily="34" charset="0"/>
              <a:ea typeface="+mn-ea"/>
              <a:cs typeface="+mn-cs"/>
            </a:endParaRPr>
          </a:p>
          <a:p>
            <a:pPr marL="457200" indent="-457200" eaLnBrk="0" hangingPunct="0">
              <a:buFontTx/>
              <a:buAutoNum type="alphaLcParenR"/>
              <a:defRPr/>
            </a:pPr>
            <a:r>
              <a:rPr lang="es-ES" altLang="es-ES" sz="2000" dirty="0">
                <a:solidFill>
                  <a:schemeClr val="bg1"/>
                </a:solidFill>
                <a:latin typeface="Arial" panose="020B0604020202020204" pitchFamily="34" charset="0"/>
                <a:ea typeface="+mn-ea"/>
                <a:cs typeface="+mn-cs"/>
              </a:rPr>
              <a:t>Comisión de infracción </a:t>
            </a:r>
            <a:r>
              <a:rPr lang="es-ES" altLang="es-ES" sz="2000" b="1" dirty="0">
                <a:solidFill>
                  <a:srgbClr val="FFFF00"/>
                </a:solidFill>
                <a:latin typeface="Arial" panose="020B0604020202020204" pitchFamily="34" charset="0"/>
                <a:ea typeface="+mn-ea"/>
                <a:cs typeface="+mn-cs"/>
              </a:rPr>
              <a:t>MUY GRAVE</a:t>
            </a:r>
            <a:r>
              <a:rPr lang="es-ES" altLang="es-ES" sz="2000" dirty="0">
                <a:solidFill>
                  <a:schemeClr val="bg1"/>
                </a:solidFill>
                <a:latin typeface="Arial" panose="020B0604020202020204" pitchFamily="34" charset="0"/>
                <a:ea typeface="+mn-ea"/>
                <a:cs typeface="+mn-cs"/>
              </a:rPr>
              <a:t>: multa de </a:t>
            </a:r>
            <a:r>
              <a:rPr lang="es-ES" altLang="es-ES" sz="2000" b="1" dirty="0">
                <a:solidFill>
                  <a:srgbClr val="FFFF00"/>
                </a:solidFill>
                <a:latin typeface="Arial" panose="020B0604020202020204" pitchFamily="34" charset="0"/>
                <a:ea typeface="+mn-ea"/>
                <a:cs typeface="+mn-cs"/>
              </a:rPr>
              <a:t>50.001€</a:t>
            </a:r>
            <a:r>
              <a:rPr lang="es-ES" altLang="es-ES" sz="2000" dirty="0">
                <a:solidFill>
                  <a:schemeClr val="bg1"/>
                </a:solidFill>
                <a:latin typeface="Arial" panose="020B0604020202020204" pitchFamily="34" charset="0"/>
                <a:ea typeface="+mn-ea"/>
                <a:cs typeface="+mn-cs"/>
              </a:rPr>
              <a:t> hasta </a:t>
            </a:r>
            <a:r>
              <a:rPr lang="es-ES" altLang="es-ES" sz="2000" b="1" dirty="0">
                <a:solidFill>
                  <a:srgbClr val="FFFF00"/>
                </a:solidFill>
                <a:latin typeface="Arial" panose="020B0604020202020204" pitchFamily="34" charset="0"/>
                <a:ea typeface="+mn-ea"/>
                <a:cs typeface="+mn-cs"/>
              </a:rPr>
              <a:t>500.000€</a:t>
            </a:r>
          </a:p>
        </p:txBody>
      </p:sp>
      <p:sp>
        <p:nvSpPr>
          <p:cNvPr id="13" name="Rectángulo redondeado 12"/>
          <p:cNvSpPr/>
          <p:nvPr/>
        </p:nvSpPr>
        <p:spPr bwMode="auto">
          <a:xfrm>
            <a:off x="3151188" y="917575"/>
            <a:ext cx="2220912" cy="581025"/>
          </a:xfrm>
          <a:prstGeom prst="round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s-ES"/>
          </a:p>
        </p:txBody>
      </p:sp>
      <p:sp>
        <p:nvSpPr>
          <p:cNvPr id="14" name="Text Box 8"/>
          <p:cNvSpPr txBox="1">
            <a:spLocks noChangeArrowheads="1"/>
          </p:cNvSpPr>
          <p:nvPr/>
        </p:nvSpPr>
        <p:spPr bwMode="auto">
          <a:xfrm>
            <a:off x="3200400" y="908050"/>
            <a:ext cx="2335212" cy="584776"/>
          </a:xfrm>
          <a:prstGeom prst="rect">
            <a:avLst/>
          </a:prstGeom>
          <a:noFill/>
          <a:ln>
            <a:noFill/>
          </a:ln>
          <a:effectLst/>
          <a:extLst/>
        </p:spPr>
        <p:txBody>
          <a:bodyPr wrap="square">
            <a:spAutoFit/>
          </a:bodyPr>
          <a:lstStyle/>
          <a:p>
            <a:pPr algn="ctr" eaLnBrk="0" hangingPunct="0">
              <a:defRPr/>
            </a:pPr>
            <a:r>
              <a:rPr lang="es-ES_tradnl" altLang="es-ES" sz="3200" b="1" dirty="0">
                <a:solidFill>
                  <a:schemeClr val="bg1"/>
                </a:solidFill>
                <a:effectLst>
                  <a:outerShdw blurRad="38100" dist="38100" dir="2700000" algn="tl">
                    <a:srgbClr val="000000"/>
                  </a:outerShdw>
                </a:effectLst>
                <a:latin typeface="Arial" panose="020B0604020202020204" pitchFamily="34" charset="0"/>
                <a:ea typeface="+mn-ea"/>
                <a:cs typeface="+mn-cs"/>
              </a:rPr>
              <a:t>Capítulo</a:t>
            </a:r>
            <a:r>
              <a:rPr lang="es-ES_tradnl" altLang="es-ES" sz="3200" b="1" dirty="0" smtClean="0">
                <a:solidFill>
                  <a:schemeClr val="bg1"/>
                </a:solidFill>
                <a:effectLst>
                  <a:outerShdw blurRad="38100" dist="38100" dir="2700000" algn="tl">
                    <a:srgbClr val="000000"/>
                  </a:outerShdw>
                </a:effectLst>
                <a:latin typeface="Arial" panose="020B0604020202020204" pitchFamily="34" charset="0"/>
                <a:ea typeface="+mn-ea"/>
                <a:cs typeface="+mn-cs"/>
              </a:rPr>
              <a:t> XI </a:t>
            </a:r>
            <a:endParaRPr lang="es-ES_tradnl" altLang="es-ES" sz="3200" b="1" i="1" dirty="0">
              <a:solidFill>
                <a:schemeClr val="bg1"/>
              </a:solidFill>
              <a:effectLst>
                <a:outerShdw blurRad="38100" dist="38100" dir="2700000" algn="tl">
                  <a:srgbClr val="000000"/>
                </a:outerShdw>
              </a:effectLst>
              <a:latin typeface="Arial" panose="020B0604020202020204" pitchFamily="34" charset="0"/>
              <a:ea typeface="+mn-ea"/>
              <a:cs typeface="+mn-cs"/>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AutoShape 6"/>
          <p:cNvSpPr>
            <a:spLocks noChangeArrowheads="1"/>
          </p:cNvSpPr>
          <p:nvPr/>
        </p:nvSpPr>
        <p:spPr bwMode="auto">
          <a:xfrm>
            <a:off x="2708275" y="115888"/>
            <a:ext cx="3303588" cy="576262"/>
          </a:xfrm>
          <a:prstGeom prst="roundRect">
            <a:avLst>
              <a:gd name="adj" fmla="val 16667"/>
            </a:avLst>
          </a:prstGeom>
          <a:noFill/>
          <a:ln w="28575">
            <a:solidFill>
              <a:srgbClr val="FFFF00"/>
            </a:solidFill>
            <a:round/>
            <a:headEnd/>
            <a:tailEnd/>
          </a:ln>
        </p:spPr>
        <p:txBody>
          <a:bodyPr wrap="none" anchor="ctr">
            <a:prstTxWarp prst="textNoShape">
              <a:avLst/>
            </a:prstTxWarp>
          </a:bodyPr>
          <a:lstStyle/>
          <a:p>
            <a:endParaRPr lang="en-US"/>
          </a:p>
        </p:txBody>
      </p:sp>
      <p:sp>
        <p:nvSpPr>
          <p:cNvPr id="4" name="Rectángulo 3"/>
          <p:cNvSpPr/>
          <p:nvPr/>
        </p:nvSpPr>
        <p:spPr>
          <a:xfrm>
            <a:off x="3276600" y="152400"/>
            <a:ext cx="2362200" cy="558800"/>
          </a:xfrm>
          <a:prstGeom prst="rect">
            <a:avLst/>
          </a:prstGeom>
        </p:spPr>
        <p:txBody>
          <a:bodyPr>
            <a:spAutoFit/>
          </a:bodyPr>
          <a:lstStyle/>
          <a:p>
            <a:pPr algn="ctr" eaLnBrk="0" hangingPunct="0">
              <a:lnSpc>
                <a:spcPct val="110000"/>
              </a:lnSpc>
              <a:defRPr/>
            </a:pPr>
            <a:r>
              <a:rPr lang="es-ES" sz="2800" b="1" dirty="0">
                <a:solidFill>
                  <a:srgbClr val="FFFF00"/>
                </a:solidFill>
                <a:effectLst>
                  <a:outerShdw blurRad="38100" dist="38100" dir="2700000" algn="tl">
                    <a:srgbClr val="000000"/>
                  </a:outerShdw>
                </a:effectLst>
                <a:latin typeface="Calibri" pitchFamily="34" charset="0"/>
                <a:ea typeface="+mn-ea"/>
                <a:cs typeface="+mn-cs"/>
              </a:rPr>
              <a:t>Antecedentes</a:t>
            </a:r>
            <a:endParaRPr lang="es-ES_tradnl" sz="2800" b="1" dirty="0">
              <a:solidFill>
                <a:srgbClr val="FFFF00"/>
              </a:solidFill>
              <a:effectLst>
                <a:outerShdw blurRad="38100" dist="38100" dir="2700000" algn="tl">
                  <a:srgbClr val="000000"/>
                </a:outerShdw>
              </a:effectLst>
              <a:latin typeface="Calibri" pitchFamily="34" charset="0"/>
              <a:ea typeface="+mn-ea"/>
              <a:cs typeface="+mn-cs"/>
            </a:endParaRPr>
          </a:p>
        </p:txBody>
      </p:sp>
      <p:sp>
        <p:nvSpPr>
          <p:cNvPr id="16388" name="Text Box 7"/>
          <p:cNvSpPr txBox="1">
            <a:spLocks noChangeArrowheads="1"/>
          </p:cNvSpPr>
          <p:nvPr/>
        </p:nvSpPr>
        <p:spPr bwMode="auto">
          <a:xfrm>
            <a:off x="228600" y="1447800"/>
            <a:ext cx="8778875" cy="3170238"/>
          </a:xfrm>
          <a:prstGeom prst="rect">
            <a:avLst/>
          </a:prstGeom>
          <a:noFill/>
          <a:ln w="9525">
            <a:noFill/>
            <a:miter lim="800000"/>
            <a:headEnd/>
            <a:tailEnd/>
          </a:ln>
        </p:spPr>
        <p:txBody>
          <a:bodyPr>
            <a:prstTxWarp prst="textNoShape">
              <a:avLst/>
            </a:prstTxWarp>
            <a:spAutoFit/>
          </a:bodyPr>
          <a:lstStyle/>
          <a:p>
            <a:pPr eaLnBrk="0" hangingPunct="0"/>
            <a:r>
              <a:rPr lang="es-ES" sz="2000" b="1">
                <a:solidFill>
                  <a:srgbClr val="FFFF00"/>
                </a:solidFill>
                <a:latin typeface="Arial" pitchFamily="4" charset="0"/>
              </a:rPr>
              <a:t>Decreto-Ley nº 1/2017</a:t>
            </a:r>
            <a:r>
              <a:rPr lang="es-ES" sz="2000">
                <a:solidFill>
                  <a:schemeClr val="bg1"/>
                </a:solidFill>
                <a:latin typeface="Arial" pitchFamily="4" charset="0"/>
              </a:rPr>
              <a:t>, de 4 de abril, de medidas urgentes para garantizar la sostenibilidad ambiental en el entorno del Mar Menor. (BORM nº: 80, de 6 de abril de 2017)</a:t>
            </a:r>
          </a:p>
          <a:p>
            <a:pPr eaLnBrk="0" hangingPunct="0"/>
            <a:endParaRPr lang="es-ES" sz="2000">
              <a:solidFill>
                <a:schemeClr val="bg1"/>
              </a:solidFill>
              <a:latin typeface="Arial" pitchFamily="4" charset="0"/>
            </a:endParaRPr>
          </a:p>
          <a:p>
            <a:pPr eaLnBrk="0" hangingPunct="0"/>
            <a:endParaRPr lang="es-ES" sz="2000">
              <a:solidFill>
                <a:schemeClr val="bg1"/>
              </a:solidFill>
              <a:latin typeface="Arial" pitchFamily="4" charset="0"/>
            </a:endParaRPr>
          </a:p>
          <a:p>
            <a:pPr eaLnBrk="0" hangingPunct="0"/>
            <a:endParaRPr lang="es-ES" sz="2000">
              <a:solidFill>
                <a:schemeClr val="bg1"/>
              </a:solidFill>
              <a:latin typeface="Arial" pitchFamily="4" charset="0"/>
            </a:endParaRPr>
          </a:p>
          <a:p>
            <a:pPr eaLnBrk="0" hangingPunct="0"/>
            <a:r>
              <a:rPr lang="es-ES" sz="2000" b="1">
                <a:solidFill>
                  <a:srgbClr val="FFFF00"/>
                </a:solidFill>
                <a:latin typeface="Arial" pitchFamily="4" charset="0"/>
              </a:rPr>
              <a:t>Ley 1/2018</a:t>
            </a:r>
            <a:r>
              <a:rPr lang="es-ES" sz="2000">
                <a:solidFill>
                  <a:schemeClr val="bg1"/>
                </a:solidFill>
                <a:latin typeface="Arial" pitchFamily="4" charset="0"/>
              </a:rPr>
              <a:t>, de 7 de febrero, de medidas urgentes para garantizar la sostenibilidad ambiental en el entorno del Mar Menor. (BORM nº: 36, de 13 de febrero de 2018).</a:t>
            </a:r>
          </a:p>
          <a:p>
            <a:pPr eaLnBrk="0" hangingPunct="0"/>
            <a:endParaRPr lang="es-ES" sz="2000">
              <a:solidFill>
                <a:schemeClr val="bg1"/>
              </a:solidFill>
              <a:latin typeface="Arial" pitchFamily="4" charset="0"/>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4" name="3 Grupo"/>
          <p:cNvGrpSpPr>
            <a:grpSpLocks/>
          </p:cNvGrpSpPr>
          <p:nvPr/>
        </p:nvGrpSpPr>
        <p:grpSpPr bwMode="auto">
          <a:xfrm>
            <a:off x="-684213" y="260350"/>
            <a:ext cx="5903913" cy="584200"/>
            <a:chOff x="109893" y="312186"/>
            <a:chExt cx="5974275" cy="583648"/>
          </a:xfrm>
        </p:grpSpPr>
        <p:sp>
          <p:nvSpPr>
            <p:cNvPr id="3" name="Text Box 5"/>
            <p:cNvSpPr txBox="1">
              <a:spLocks noChangeArrowheads="1"/>
            </p:cNvSpPr>
            <p:nvPr/>
          </p:nvSpPr>
          <p:spPr bwMode="auto">
            <a:xfrm>
              <a:off x="109893" y="334390"/>
              <a:ext cx="5974275" cy="561444"/>
            </a:xfrm>
            <a:prstGeom prst="rect">
              <a:avLst/>
            </a:prstGeom>
            <a:noFill/>
            <a:ln w="9525">
              <a:noFill/>
              <a:miter lim="800000"/>
              <a:headEnd/>
              <a:tailEnd/>
            </a:ln>
            <a:effectLst/>
          </p:spPr>
          <p:txBody>
            <a:bodyPr>
              <a:spAutoFit/>
            </a:bodyPr>
            <a:lstStyle/>
            <a:p>
              <a:pPr algn="ctr" eaLnBrk="0" hangingPunct="0">
                <a:lnSpc>
                  <a:spcPct val="110000"/>
                </a:lnSpc>
                <a:defRPr/>
              </a:pPr>
              <a:r>
                <a:rPr lang="es-ES" sz="2800" b="1" dirty="0">
                  <a:solidFill>
                    <a:srgbClr val="FFFF00"/>
                  </a:solidFill>
                  <a:effectLst>
                    <a:outerShdw blurRad="38100" dist="38100" dir="2700000" algn="tl">
                      <a:srgbClr val="000000"/>
                    </a:outerShdw>
                  </a:effectLst>
                  <a:latin typeface="Calibri" pitchFamily="34" charset="0"/>
                  <a:ea typeface="+mn-ea"/>
                  <a:cs typeface="+mn-cs"/>
                </a:rPr>
                <a:t>DL 2/2019 (BORM nº 298)</a:t>
              </a:r>
              <a:endParaRPr lang="es-ES_tradnl" sz="2800" b="1" dirty="0">
                <a:solidFill>
                  <a:srgbClr val="FFFF00"/>
                </a:solidFill>
                <a:effectLst>
                  <a:outerShdw blurRad="38100" dist="38100" dir="2700000" algn="tl">
                    <a:srgbClr val="000000"/>
                  </a:outerShdw>
                </a:effectLst>
                <a:latin typeface="Calibri" pitchFamily="34" charset="0"/>
                <a:ea typeface="+mn-ea"/>
                <a:cs typeface="+mn-cs"/>
              </a:endParaRPr>
            </a:p>
          </p:txBody>
        </p:sp>
        <p:sp>
          <p:nvSpPr>
            <p:cNvPr id="33803" name="AutoShape 6"/>
            <p:cNvSpPr>
              <a:spLocks noChangeArrowheads="1"/>
            </p:cNvSpPr>
            <p:nvPr/>
          </p:nvSpPr>
          <p:spPr bwMode="auto">
            <a:xfrm>
              <a:off x="1054597" y="312186"/>
              <a:ext cx="4079908" cy="576262"/>
            </a:xfrm>
            <a:prstGeom prst="roundRect">
              <a:avLst>
                <a:gd name="adj" fmla="val 16667"/>
              </a:avLst>
            </a:prstGeom>
            <a:noFill/>
            <a:ln w="28575">
              <a:solidFill>
                <a:srgbClr val="FFFF00"/>
              </a:solidFill>
              <a:round/>
              <a:headEnd/>
              <a:tailEnd/>
            </a:ln>
          </p:spPr>
          <p:txBody>
            <a:bodyPr wrap="none" anchor="ctr">
              <a:prstTxWarp prst="textNoShape">
                <a:avLst/>
              </a:prstTxWarp>
            </a:bodyPr>
            <a:lstStyle/>
            <a:p>
              <a:endParaRPr lang="en-US"/>
            </a:p>
          </p:txBody>
        </p:sp>
      </p:grpSp>
      <p:pic>
        <p:nvPicPr>
          <p:cNvPr id="5" name="Imagen 4"/>
          <p:cNvPicPr>
            <a:picLocks noChangeAspect="1"/>
          </p:cNvPicPr>
          <p:nvPr/>
        </p:nvPicPr>
        <p:blipFill>
          <a:blip r:embed="rId2"/>
          <a:stretch>
            <a:fillRect/>
          </a:stretch>
        </p:blipFill>
        <p:spPr>
          <a:xfrm>
            <a:off x="7236296" y="147977"/>
            <a:ext cx="1584176" cy="1118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33796" name="Grupo 30"/>
          <p:cNvGrpSpPr>
            <a:grpSpLocks/>
          </p:cNvGrpSpPr>
          <p:nvPr/>
        </p:nvGrpSpPr>
        <p:grpSpPr bwMode="auto">
          <a:xfrm>
            <a:off x="3151188" y="908050"/>
            <a:ext cx="2219325" cy="590550"/>
            <a:chOff x="3409664" y="988581"/>
            <a:chExt cx="2219211" cy="589422"/>
          </a:xfrm>
        </p:grpSpPr>
        <p:sp>
          <p:nvSpPr>
            <p:cNvPr id="7" name="Rectángulo redondeado 6"/>
            <p:cNvSpPr/>
            <p:nvPr/>
          </p:nvSpPr>
          <p:spPr>
            <a:xfrm>
              <a:off x="3409664" y="998088"/>
              <a:ext cx="2219211" cy="579915"/>
            </a:xfrm>
            <a:prstGeom prst="round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s-ES"/>
            </a:p>
          </p:txBody>
        </p:sp>
        <p:sp>
          <p:nvSpPr>
            <p:cNvPr id="8" name="Text Box 8"/>
            <p:cNvSpPr txBox="1">
              <a:spLocks noChangeArrowheads="1"/>
            </p:cNvSpPr>
            <p:nvPr/>
          </p:nvSpPr>
          <p:spPr bwMode="auto">
            <a:xfrm>
              <a:off x="3409664" y="988581"/>
              <a:ext cx="1993798" cy="584669"/>
            </a:xfrm>
            <a:prstGeom prst="rect">
              <a:avLst/>
            </a:prstGeom>
            <a:noFill/>
            <a:ln>
              <a:noFill/>
            </a:ln>
            <a:effectLst/>
            <a:extLst/>
          </p:spPr>
          <p:txBody>
            <a:bodyPr wrap="none">
              <a:spAutoFit/>
            </a:bodyPr>
            <a:lstStyle/>
            <a:p>
              <a:pPr algn="ctr" eaLnBrk="0" hangingPunct="0">
                <a:defRPr/>
              </a:pPr>
              <a:r>
                <a:rPr lang="es-ES_tradnl" altLang="es-ES" sz="3200" b="1" dirty="0">
                  <a:solidFill>
                    <a:schemeClr val="bg1"/>
                  </a:solidFill>
                  <a:effectLst>
                    <a:outerShdw blurRad="38100" dist="38100" dir="2700000" algn="tl">
                      <a:srgbClr val="000000"/>
                    </a:outerShdw>
                  </a:effectLst>
                  <a:latin typeface="Arial" panose="020B0604020202020204" pitchFamily="34" charset="0"/>
                  <a:ea typeface="+mn-ea"/>
                  <a:cs typeface="+mn-cs"/>
                </a:rPr>
                <a:t> Anexo III </a:t>
              </a:r>
              <a:endParaRPr lang="es-ES_tradnl" altLang="es-ES" sz="3200" b="1" i="1" dirty="0">
                <a:solidFill>
                  <a:schemeClr val="bg1"/>
                </a:solidFill>
                <a:effectLst>
                  <a:outerShdw blurRad="38100" dist="38100" dir="2700000" algn="tl">
                    <a:srgbClr val="000000"/>
                  </a:outerShdw>
                </a:effectLst>
                <a:latin typeface="Arial" panose="020B0604020202020204" pitchFamily="34" charset="0"/>
                <a:ea typeface="+mn-ea"/>
                <a:cs typeface="+mn-cs"/>
              </a:endParaRPr>
            </a:p>
          </p:txBody>
        </p:sp>
      </p:grpSp>
      <p:sp>
        <p:nvSpPr>
          <p:cNvPr id="9" name="Rectángulo redondeado 8"/>
          <p:cNvSpPr/>
          <p:nvPr/>
        </p:nvSpPr>
        <p:spPr>
          <a:xfrm>
            <a:off x="234950" y="1700213"/>
            <a:ext cx="7673975" cy="8572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s-ES"/>
          </a:p>
        </p:txBody>
      </p:sp>
      <p:sp>
        <p:nvSpPr>
          <p:cNvPr id="33798" name="Text Box 7"/>
          <p:cNvSpPr txBox="1">
            <a:spLocks noChangeArrowheads="1"/>
          </p:cNvSpPr>
          <p:nvPr/>
        </p:nvSpPr>
        <p:spPr bwMode="auto">
          <a:xfrm>
            <a:off x="228600" y="1828800"/>
            <a:ext cx="8724900" cy="461963"/>
          </a:xfrm>
          <a:prstGeom prst="rect">
            <a:avLst/>
          </a:prstGeom>
          <a:noFill/>
          <a:ln w="9525">
            <a:noFill/>
            <a:miter lim="800000"/>
            <a:headEnd/>
            <a:tailEnd/>
          </a:ln>
        </p:spPr>
        <p:txBody>
          <a:bodyPr>
            <a:prstTxWarp prst="textNoShape">
              <a:avLst/>
            </a:prstTxWarp>
            <a:spAutoFit/>
          </a:bodyPr>
          <a:lstStyle/>
          <a:p>
            <a:pPr eaLnBrk="0" hangingPunct="0"/>
            <a:r>
              <a:rPr lang="es-ES" sz="2400">
                <a:latin typeface="Arial" pitchFamily="4" charset="0"/>
              </a:rPr>
              <a:t>	</a:t>
            </a:r>
            <a:r>
              <a:rPr lang="es-ES" sz="2400" u="sng">
                <a:latin typeface="Arial" pitchFamily="4" charset="0"/>
              </a:rPr>
              <a:t>1.Justificación agronómico-ambiental</a:t>
            </a:r>
            <a:endParaRPr lang="es-ES_tradnl" sz="2400" i="1">
              <a:latin typeface="Arial" pitchFamily="4" charset="0"/>
            </a:endParaRPr>
          </a:p>
        </p:txBody>
      </p:sp>
      <p:sp>
        <p:nvSpPr>
          <p:cNvPr id="33799" name="Text Box 7"/>
          <p:cNvSpPr txBox="1">
            <a:spLocks noChangeArrowheads="1"/>
          </p:cNvSpPr>
          <p:nvPr/>
        </p:nvSpPr>
        <p:spPr bwMode="auto">
          <a:xfrm>
            <a:off x="228600" y="2895600"/>
            <a:ext cx="8778875" cy="3170238"/>
          </a:xfrm>
          <a:prstGeom prst="rect">
            <a:avLst/>
          </a:prstGeom>
          <a:noFill/>
          <a:ln w="9525">
            <a:noFill/>
            <a:miter lim="800000"/>
            <a:headEnd/>
            <a:tailEnd/>
          </a:ln>
        </p:spPr>
        <p:txBody>
          <a:bodyPr>
            <a:prstTxWarp prst="textNoShape">
              <a:avLst/>
            </a:prstTxWarp>
            <a:spAutoFit/>
          </a:bodyPr>
          <a:lstStyle/>
          <a:p>
            <a:pPr algn="just" eaLnBrk="0" hangingPunct="0">
              <a:buFont typeface="Arial" pitchFamily="4" charset="0"/>
              <a:buChar char="•"/>
            </a:pPr>
            <a:r>
              <a:rPr lang="es-ES" sz="2000" dirty="0">
                <a:solidFill>
                  <a:schemeClr val="bg1"/>
                </a:solidFill>
                <a:latin typeface="Arial" pitchFamily="4" charset="0"/>
              </a:rPr>
              <a:t> Retención parcial y regulación (laminación) de caudales y, por tanto, importante efecto en la retención de partículas sólidas.</a:t>
            </a:r>
          </a:p>
          <a:p>
            <a:pPr algn="just" eaLnBrk="0" hangingPunct="0"/>
            <a:endParaRPr lang="es-ES" sz="2000" dirty="0">
              <a:solidFill>
                <a:schemeClr val="bg1"/>
              </a:solidFill>
              <a:latin typeface="Arial" pitchFamily="4" charset="0"/>
            </a:endParaRPr>
          </a:p>
          <a:p>
            <a:pPr algn="just" eaLnBrk="0" hangingPunct="0">
              <a:buFont typeface="Arial" pitchFamily="4" charset="0"/>
              <a:buChar char="•"/>
            </a:pPr>
            <a:r>
              <a:rPr lang="es-ES" sz="2000" dirty="0">
                <a:solidFill>
                  <a:schemeClr val="bg1"/>
                </a:solidFill>
                <a:latin typeface="Arial" pitchFamily="4" charset="0"/>
              </a:rPr>
              <a:t> Zonas de refugio y alimentación para numerosa fauna beneficiosa, en especial, polinizadores, avifauna y multitud de artrópodos que actúan como enemigos naturales de plagas de nuestros cultivos, lo que redundará en una menor necesidad de utilización de productos fitosanitarios.</a:t>
            </a:r>
          </a:p>
          <a:p>
            <a:pPr algn="just" eaLnBrk="0" hangingPunct="0"/>
            <a:r>
              <a:rPr lang="es-ES" sz="2000" dirty="0">
                <a:solidFill>
                  <a:schemeClr val="bg1"/>
                </a:solidFill>
                <a:latin typeface="Arial" pitchFamily="4" charset="0"/>
              </a:rPr>
              <a:t> </a:t>
            </a:r>
          </a:p>
          <a:p>
            <a:pPr algn="just" eaLnBrk="0" hangingPunct="0">
              <a:buFont typeface="Arial" pitchFamily="4" charset="0"/>
              <a:buChar char="•"/>
            </a:pPr>
            <a:r>
              <a:rPr lang="es-ES" sz="2000" dirty="0">
                <a:solidFill>
                  <a:schemeClr val="bg1"/>
                </a:solidFill>
                <a:latin typeface="Arial" pitchFamily="4" charset="0"/>
              </a:rPr>
              <a:t> Recuperación de funciones ecológicas de la cobertura vegetal natural y de otras estructuras tradicionales abandonadas como los ribazos.</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8" name="3 Grupo"/>
          <p:cNvGrpSpPr>
            <a:grpSpLocks/>
          </p:cNvGrpSpPr>
          <p:nvPr/>
        </p:nvGrpSpPr>
        <p:grpSpPr bwMode="auto">
          <a:xfrm>
            <a:off x="-684213" y="260350"/>
            <a:ext cx="5903913" cy="584200"/>
            <a:chOff x="109893" y="312186"/>
            <a:chExt cx="5974275" cy="583648"/>
          </a:xfrm>
        </p:grpSpPr>
        <p:sp>
          <p:nvSpPr>
            <p:cNvPr id="3" name="Text Box 5"/>
            <p:cNvSpPr txBox="1">
              <a:spLocks noChangeArrowheads="1"/>
            </p:cNvSpPr>
            <p:nvPr/>
          </p:nvSpPr>
          <p:spPr bwMode="auto">
            <a:xfrm>
              <a:off x="109893" y="334390"/>
              <a:ext cx="5974275" cy="561444"/>
            </a:xfrm>
            <a:prstGeom prst="rect">
              <a:avLst/>
            </a:prstGeom>
            <a:noFill/>
            <a:ln w="9525">
              <a:noFill/>
              <a:miter lim="800000"/>
              <a:headEnd/>
              <a:tailEnd/>
            </a:ln>
            <a:effectLst/>
          </p:spPr>
          <p:txBody>
            <a:bodyPr>
              <a:spAutoFit/>
            </a:bodyPr>
            <a:lstStyle/>
            <a:p>
              <a:pPr algn="ctr" eaLnBrk="0" hangingPunct="0">
                <a:lnSpc>
                  <a:spcPct val="110000"/>
                </a:lnSpc>
                <a:defRPr/>
              </a:pPr>
              <a:r>
                <a:rPr lang="es-ES" sz="2800" b="1" dirty="0">
                  <a:solidFill>
                    <a:srgbClr val="FFFF00"/>
                  </a:solidFill>
                  <a:effectLst>
                    <a:outerShdw blurRad="38100" dist="38100" dir="2700000" algn="tl">
                      <a:srgbClr val="000000"/>
                    </a:outerShdw>
                  </a:effectLst>
                  <a:latin typeface="Calibri" pitchFamily="34" charset="0"/>
                  <a:ea typeface="+mn-ea"/>
                  <a:cs typeface="+mn-cs"/>
                </a:rPr>
                <a:t>DL 2/2019 (BORM nº 298)</a:t>
              </a:r>
              <a:endParaRPr lang="es-ES_tradnl" sz="2800" b="1" dirty="0">
                <a:solidFill>
                  <a:srgbClr val="FFFF00"/>
                </a:solidFill>
                <a:effectLst>
                  <a:outerShdw blurRad="38100" dist="38100" dir="2700000" algn="tl">
                    <a:srgbClr val="000000"/>
                  </a:outerShdw>
                </a:effectLst>
                <a:latin typeface="Calibri" pitchFamily="34" charset="0"/>
                <a:ea typeface="+mn-ea"/>
                <a:cs typeface="+mn-cs"/>
              </a:endParaRPr>
            </a:p>
          </p:txBody>
        </p:sp>
        <p:sp>
          <p:nvSpPr>
            <p:cNvPr id="34827" name="AutoShape 6"/>
            <p:cNvSpPr>
              <a:spLocks noChangeArrowheads="1"/>
            </p:cNvSpPr>
            <p:nvPr/>
          </p:nvSpPr>
          <p:spPr bwMode="auto">
            <a:xfrm>
              <a:off x="1054597" y="312186"/>
              <a:ext cx="4079908" cy="576262"/>
            </a:xfrm>
            <a:prstGeom prst="roundRect">
              <a:avLst>
                <a:gd name="adj" fmla="val 16667"/>
              </a:avLst>
            </a:prstGeom>
            <a:noFill/>
            <a:ln w="28575">
              <a:solidFill>
                <a:srgbClr val="FFFF00"/>
              </a:solidFill>
              <a:round/>
              <a:headEnd/>
              <a:tailEnd/>
            </a:ln>
          </p:spPr>
          <p:txBody>
            <a:bodyPr wrap="none" anchor="ctr">
              <a:prstTxWarp prst="textNoShape">
                <a:avLst/>
              </a:prstTxWarp>
            </a:bodyPr>
            <a:lstStyle/>
            <a:p>
              <a:endParaRPr lang="en-US"/>
            </a:p>
          </p:txBody>
        </p:sp>
      </p:grpSp>
      <p:pic>
        <p:nvPicPr>
          <p:cNvPr id="5" name="Imagen 4"/>
          <p:cNvPicPr>
            <a:picLocks noChangeAspect="1"/>
          </p:cNvPicPr>
          <p:nvPr/>
        </p:nvPicPr>
        <p:blipFill>
          <a:blip r:embed="rId2"/>
          <a:stretch>
            <a:fillRect/>
          </a:stretch>
        </p:blipFill>
        <p:spPr>
          <a:xfrm>
            <a:off x="7236296" y="147977"/>
            <a:ext cx="1584176" cy="1118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34820" name="Grupo 30"/>
          <p:cNvGrpSpPr>
            <a:grpSpLocks/>
          </p:cNvGrpSpPr>
          <p:nvPr/>
        </p:nvGrpSpPr>
        <p:grpSpPr bwMode="auto">
          <a:xfrm>
            <a:off x="3151188" y="908050"/>
            <a:ext cx="2219325" cy="590550"/>
            <a:chOff x="3409664" y="988581"/>
            <a:chExt cx="2219211" cy="589422"/>
          </a:xfrm>
        </p:grpSpPr>
        <p:sp>
          <p:nvSpPr>
            <p:cNvPr id="7" name="Rectángulo redondeado 6"/>
            <p:cNvSpPr/>
            <p:nvPr/>
          </p:nvSpPr>
          <p:spPr>
            <a:xfrm>
              <a:off x="3409664" y="998088"/>
              <a:ext cx="2219211" cy="579915"/>
            </a:xfrm>
            <a:prstGeom prst="round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s-ES"/>
            </a:p>
          </p:txBody>
        </p:sp>
        <p:sp>
          <p:nvSpPr>
            <p:cNvPr id="8" name="Text Box 8"/>
            <p:cNvSpPr txBox="1">
              <a:spLocks noChangeArrowheads="1"/>
            </p:cNvSpPr>
            <p:nvPr/>
          </p:nvSpPr>
          <p:spPr bwMode="auto">
            <a:xfrm>
              <a:off x="3409664" y="988581"/>
              <a:ext cx="1993798" cy="584669"/>
            </a:xfrm>
            <a:prstGeom prst="rect">
              <a:avLst/>
            </a:prstGeom>
            <a:noFill/>
            <a:ln>
              <a:noFill/>
            </a:ln>
            <a:effectLst/>
            <a:extLst/>
          </p:spPr>
          <p:txBody>
            <a:bodyPr wrap="none">
              <a:spAutoFit/>
            </a:bodyPr>
            <a:lstStyle/>
            <a:p>
              <a:pPr algn="ctr" eaLnBrk="0" hangingPunct="0">
                <a:defRPr/>
              </a:pPr>
              <a:r>
                <a:rPr lang="es-ES_tradnl" altLang="es-ES" sz="3200" b="1" dirty="0">
                  <a:solidFill>
                    <a:schemeClr val="bg1"/>
                  </a:solidFill>
                  <a:effectLst>
                    <a:outerShdw blurRad="38100" dist="38100" dir="2700000" algn="tl">
                      <a:srgbClr val="000000"/>
                    </a:outerShdw>
                  </a:effectLst>
                  <a:latin typeface="Arial" panose="020B0604020202020204" pitchFamily="34" charset="0"/>
                  <a:ea typeface="+mn-ea"/>
                  <a:cs typeface="+mn-cs"/>
                </a:rPr>
                <a:t> Anexo III </a:t>
              </a:r>
              <a:endParaRPr lang="es-ES_tradnl" altLang="es-ES" sz="3200" b="1" i="1" dirty="0">
                <a:solidFill>
                  <a:schemeClr val="bg1"/>
                </a:solidFill>
                <a:effectLst>
                  <a:outerShdw blurRad="38100" dist="38100" dir="2700000" algn="tl">
                    <a:srgbClr val="000000"/>
                  </a:outerShdw>
                </a:effectLst>
                <a:latin typeface="Arial" panose="020B0604020202020204" pitchFamily="34" charset="0"/>
                <a:ea typeface="+mn-ea"/>
                <a:cs typeface="+mn-cs"/>
              </a:endParaRPr>
            </a:p>
          </p:txBody>
        </p:sp>
      </p:grpSp>
      <p:sp>
        <p:nvSpPr>
          <p:cNvPr id="9" name="Rectángulo redondeado 8"/>
          <p:cNvSpPr/>
          <p:nvPr/>
        </p:nvSpPr>
        <p:spPr>
          <a:xfrm>
            <a:off x="234950" y="1700213"/>
            <a:ext cx="7673975" cy="8572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s-ES"/>
          </a:p>
        </p:txBody>
      </p:sp>
      <p:sp>
        <p:nvSpPr>
          <p:cNvPr id="34822" name="Text Box 7"/>
          <p:cNvSpPr txBox="1">
            <a:spLocks noChangeArrowheads="1"/>
          </p:cNvSpPr>
          <p:nvPr/>
        </p:nvSpPr>
        <p:spPr bwMode="auto">
          <a:xfrm>
            <a:off x="228600" y="1828800"/>
            <a:ext cx="8724900" cy="461963"/>
          </a:xfrm>
          <a:prstGeom prst="rect">
            <a:avLst/>
          </a:prstGeom>
          <a:noFill/>
          <a:ln w="9525">
            <a:noFill/>
            <a:miter lim="800000"/>
            <a:headEnd/>
            <a:tailEnd/>
          </a:ln>
        </p:spPr>
        <p:txBody>
          <a:bodyPr>
            <a:prstTxWarp prst="textNoShape">
              <a:avLst/>
            </a:prstTxWarp>
            <a:spAutoFit/>
          </a:bodyPr>
          <a:lstStyle/>
          <a:p>
            <a:pPr eaLnBrk="0" hangingPunct="0"/>
            <a:r>
              <a:rPr lang="es-ES" sz="2400">
                <a:latin typeface="Arial" pitchFamily="4" charset="0"/>
              </a:rPr>
              <a:t>	</a:t>
            </a:r>
            <a:r>
              <a:rPr lang="es-ES" sz="2400" u="sng">
                <a:latin typeface="Arial" pitchFamily="4" charset="0"/>
              </a:rPr>
              <a:t>2.Diseño básico de la actuación</a:t>
            </a:r>
            <a:endParaRPr lang="es-ES_tradnl" sz="2400" i="1">
              <a:latin typeface="Arial" pitchFamily="4" charset="0"/>
            </a:endParaRPr>
          </a:p>
        </p:txBody>
      </p:sp>
      <p:sp>
        <p:nvSpPr>
          <p:cNvPr id="34823" name="Text Box 7"/>
          <p:cNvSpPr txBox="1">
            <a:spLocks noChangeArrowheads="1"/>
          </p:cNvSpPr>
          <p:nvPr/>
        </p:nvSpPr>
        <p:spPr bwMode="auto">
          <a:xfrm>
            <a:off x="228600" y="2895600"/>
            <a:ext cx="8778875" cy="2246769"/>
          </a:xfrm>
          <a:prstGeom prst="rect">
            <a:avLst/>
          </a:prstGeom>
          <a:noFill/>
          <a:ln w="9525">
            <a:noFill/>
            <a:miter lim="800000"/>
            <a:headEnd/>
            <a:tailEnd/>
          </a:ln>
        </p:spPr>
        <p:txBody>
          <a:bodyPr>
            <a:prstTxWarp prst="textNoShape">
              <a:avLst/>
            </a:prstTxWarp>
            <a:spAutoFit/>
          </a:bodyPr>
          <a:lstStyle/>
          <a:p>
            <a:pPr algn="just" eaLnBrk="0" hangingPunct="0">
              <a:buFont typeface="Arial" pitchFamily="4" charset="0"/>
              <a:buChar char="•"/>
            </a:pPr>
            <a:r>
              <a:rPr lang="es-ES" sz="2000" dirty="0">
                <a:solidFill>
                  <a:schemeClr val="bg1"/>
                </a:solidFill>
                <a:latin typeface="Arial" pitchFamily="4" charset="0"/>
              </a:rPr>
              <a:t> Previo al diseño definitivo de </a:t>
            </a:r>
            <a:r>
              <a:rPr lang="es-ES" sz="2000" b="1" dirty="0">
                <a:solidFill>
                  <a:srgbClr val="FFFF00"/>
                </a:solidFill>
                <a:latin typeface="Arial" pitchFamily="4" charset="0"/>
              </a:rPr>
              <a:t>EVC</a:t>
            </a:r>
            <a:r>
              <a:rPr lang="es-ES" sz="2000" dirty="0">
                <a:solidFill>
                  <a:schemeClr val="bg1"/>
                </a:solidFill>
                <a:latin typeface="Arial" pitchFamily="4" charset="0"/>
              </a:rPr>
              <a:t>, es conveniente realizar un análisis SIG o cartográfico de los principales factores que caracterizan la zona y afectan al movimiento del agua de escorrentía donde se va actuar y, en especial, donde se pueden formar regueros en la zona de cultivo, donde se producirían los mayores arrastres. Estos puntos deberían ser debidamente contrastados con la realidad del terreno y parcelación </a:t>
            </a:r>
            <a:r>
              <a:rPr lang="es-ES" sz="2000" dirty="0" smtClean="0">
                <a:solidFill>
                  <a:schemeClr val="bg1"/>
                </a:solidFill>
                <a:latin typeface="Arial" pitchFamily="4" charset="0"/>
              </a:rPr>
              <a:t>agrícola (unidades de explotación).</a:t>
            </a:r>
            <a:endParaRPr lang="es-ES" sz="2000" dirty="0">
              <a:solidFill>
                <a:schemeClr val="bg1"/>
              </a:solidFill>
              <a:latin typeface="Arial" pitchFamily="4" charset="0"/>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2" name="3 Grupo"/>
          <p:cNvGrpSpPr>
            <a:grpSpLocks/>
          </p:cNvGrpSpPr>
          <p:nvPr/>
        </p:nvGrpSpPr>
        <p:grpSpPr bwMode="auto">
          <a:xfrm>
            <a:off x="-684213" y="260350"/>
            <a:ext cx="5903913" cy="584200"/>
            <a:chOff x="109893" y="312186"/>
            <a:chExt cx="5974275" cy="583648"/>
          </a:xfrm>
        </p:grpSpPr>
        <p:sp>
          <p:nvSpPr>
            <p:cNvPr id="3" name="Text Box 5"/>
            <p:cNvSpPr txBox="1">
              <a:spLocks noChangeArrowheads="1"/>
            </p:cNvSpPr>
            <p:nvPr/>
          </p:nvSpPr>
          <p:spPr bwMode="auto">
            <a:xfrm>
              <a:off x="109893" y="334390"/>
              <a:ext cx="5974275" cy="561444"/>
            </a:xfrm>
            <a:prstGeom prst="rect">
              <a:avLst/>
            </a:prstGeom>
            <a:noFill/>
            <a:ln w="9525">
              <a:noFill/>
              <a:miter lim="800000"/>
              <a:headEnd/>
              <a:tailEnd/>
            </a:ln>
            <a:effectLst/>
          </p:spPr>
          <p:txBody>
            <a:bodyPr>
              <a:spAutoFit/>
            </a:bodyPr>
            <a:lstStyle/>
            <a:p>
              <a:pPr algn="ctr" eaLnBrk="0" hangingPunct="0">
                <a:lnSpc>
                  <a:spcPct val="110000"/>
                </a:lnSpc>
                <a:defRPr/>
              </a:pPr>
              <a:r>
                <a:rPr lang="es-ES" sz="2800" b="1" dirty="0">
                  <a:solidFill>
                    <a:srgbClr val="FFFF00"/>
                  </a:solidFill>
                  <a:effectLst>
                    <a:outerShdw blurRad="38100" dist="38100" dir="2700000" algn="tl">
                      <a:srgbClr val="000000"/>
                    </a:outerShdw>
                  </a:effectLst>
                  <a:latin typeface="Calibri" pitchFamily="34" charset="0"/>
                  <a:ea typeface="+mn-ea"/>
                  <a:cs typeface="+mn-cs"/>
                </a:rPr>
                <a:t>DL 2/2019 (BORM nº 298)</a:t>
              </a:r>
              <a:endParaRPr lang="es-ES_tradnl" sz="2800" b="1" dirty="0">
                <a:solidFill>
                  <a:srgbClr val="FFFF00"/>
                </a:solidFill>
                <a:effectLst>
                  <a:outerShdw blurRad="38100" dist="38100" dir="2700000" algn="tl">
                    <a:srgbClr val="000000"/>
                  </a:outerShdw>
                </a:effectLst>
                <a:latin typeface="Calibri" pitchFamily="34" charset="0"/>
                <a:ea typeface="+mn-ea"/>
                <a:cs typeface="+mn-cs"/>
              </a:endParaRPr>
            </a:p>
          </p:txBody>
        </p:sp>
        <p:sp>
          <p:nvSpPr>
            <p:cNvPr id="35853" name="AutoShape 6"/>
            <p:cNvSpPr>
              <a:spLocks noChangeArrowheads="1"/>
            </p:cNvSpPr>
            <p:nvPr/>
          </p:nvSpPr>
          <p:spPr bwMode="auto">
            <a:xfrm>
              <a:off x="1054597" y="312186"/>
              <a:ext cx="4079908" cy="576262"/>
            </a:xfrm>
            <a:prstGeom prst="roundRect">
              <a:avLst>
                <a:gd name="adj" fmla="val 16667"/>
              </a:avLst>
            </a:prstGeom>
            <a:noFill/>
            <a:ln w="28575">
              <a:solidFill>
                <a:srgbClr val="FFFF00"/>
              </a:solidFill>
              <a:round/>
              <a:headEnd/>
              <a:tailEnd/>
            </a:ln>
          </p:spPr>
          <p:txBody>
            <a:bodyPr wrap="none" anchor="ctr">
              <a:prstTxWarp prst="textNoShape">
                <a:avLst/>
              </a:prstTxWarp>
            </a:bodyPr>
            <a:lstStyle/>
            <a:p>
              <a:endParaRPr lang="en-US"/>
            </a:p>
          </p:txBody>
        </p:sp>
      </p:grpSp>
      <p:pic>
        <p:nvPicPr>
          <p:cNvPr id="5" name="Imagen 4"/>
          <p:cNvPicPr>
            <a:picLocks noChangeAspect="1"/>
          </p:cNvPicPr>
          <p:nvPr/>
        </p:nvPicPr>
        <p:blipFill>
          <a:blip r:embed="rId2"/>
          <a:stretch>
            <a:fillRect/>
          </a:stretch>
        </p:blipFill>
        <p:spPr>
          <a:xfrm>
            <a:off x="7236296" y="147977"/>
            <a:ext cx="1584176" cy="1118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35844" name="Grupo 30"/>
          <p:cNvGrpSpPr>
            <a:grpSpLocks/>
          </p:cNvGrpSpPr>
          <p:nvPr/>
        </p:nvGrpSpPr>
        <p:grpSpPr bwMode="auto">
          <a:xfrm>
            <a:off x="3151188" y="908050"/>
            <a:ext cx="2219325" cy="590550"/>
            <a:chOff x="3409664" y="988581"/>
            <a:chExt cx="2219211" cy="589422"/>
          </a:xfrm>
        </p:grpSpPr>
        <p:sp>
          <p:nvSpPr>
            <p:cNvPr id="7" name="Rectángulo redondeado 6"/>
            <p:cNvSpPr/>
            <p:nvPr/>
          </p:nvSpPr>
          <p:spPr>
            <a:xfrm>
              <a:off x="3409664" y="998088"/>
              <a:ext cx="2219211" cy="579915"/>
            </a:xfrm>
            <a:prstGeom prst="round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s-ES"/>
            </a:p>
          </p:txBody>
        </p:sp>
        <p:sp>
          <p:nvSpPr>
            <p:cNvPr id="8" name="Text Box 8"/>
            <p:cNvSpPr txBox="1">
              <a:spLocks noChangeArrowheads="1"/>
            </p:cNvSpPr>
            <p:nvPr/>
          </p:nvSpPr>
          <p:spPr bwMode="auto">
            <a:xfrm>
              <a:off x="3409664" y="988581"/>
              <a:ext cx="1993798" cy="584669"/>
            </a:xfrm>
            <a:prstGeom prst="rect">
              <a:avLst/>
            </a:prstGeom>
            <a:noFill/>
            <a:ln>
              <a:noFill/>
            </a:ln>
            <a:effectLst/>
            <a:extLst/>
          </p:spPr>
          <p:txBody>
            <a:bodyPr wrap="none">
              <a:spAutoFit/>
            </a:bodyPr>
            <a:lstStyle/>
            <a:p>
              <a:pPr algn="ctr" eaLnBrk="0" hangingPunct="0">
                <a:defRPr/>
              </a:pPr>
              <a:r>
                <a:rPr lang="es-ES_tradnl" altLang="es-ES" sz="3200" b="1" dirty="0">
                  <a:solidFill>
                    <a:schemeClr val="bg1"/>
                  </a:solidFill>
                  <a:effectLst>
                    <a:outerShdw blurRad="38100" dist="38100" dir="2700000" algn="tl">
                      <a:srgbClr val="000000"/>
                    </a:outerShdw>
                  </a:effectLst>
                  <a:latin typeface="Arial" panose="020B0604020202020204" pitchFamily="34" charset="0"/>
                  <a:ea typeface="+mn-ea"/>
                  <a:cs typeface="+mn-cs"/>
                </a:rPr>
                <a:t> Anexo III </a:t>
              </a:r>
              <a:endParaRPr lang="es-ES_tradnl" altLang="es-ES" sz="3200" b="1" i="1" dirty="0">
                <a:solidFill>
                  <a:schemeClr val="bg1"/>
                </a:solidFill>
                <a:effectLst>
                  <a:outerShdw blurRad="38100" dist="38100" dir="2700000" algn="tl">
                    <a:srgbClr val="000000"/>
                  </a:outerShdw>
                </a:effectLst>
                <a:latin typeface="Arial" panose="020B0604020202020204" pitchFamily="34" charset="0"/>
                <a:ea typeface="+mn-ea"/>
                <a:cs typeface="+mn-cs"/>
              </a:endParaRPr>
            </a:p>
          </p:txBody>
        </p:sp>
      </p:grpSp>
      <p:sp>
        <p:nvSpPr>
          <p:cNvPr id="9" name="Rectángulo redondeado 8"/>
          <p:cNvSpPr/>
          <p:nvPr/>
        </p:nvSpPr>
        <p:spPr>
          <a:xfrm>
            <a:off x="234950" y="1700213"/>
            <a:ext cx="7673975" cy="8572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s-ES"/>
          </a:p>
        </p:txBody>
      </p:sp>
      <p:sp>
        <p:nvSpPr>
          <p:cNvPr id="10" name="Rectángulo redondeado 9"/>
          <p:cNvSpPr/>
          <p:nvPr/>
        </p:nvSpPr>
        <p:spPr>
          <a:xfrm>
            <a:off x="234950" y="1700213"/>
            <a:ext cx="7673975" cy="8572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s-ES"/>
          </a:p>
        </p:txBody>
      </p:sp>
      <p:sp>
        <p:nvSpPr>
          <p:cNvPr id="35847" name="Text Box 7"/>
          <p:cNvSpPr txBox="1">
            <a:spLocks noChangeArrowheads="1"/>
          </p:cNvSpPr>
          <p:nvPr/>
        </p:nvSpPr>
        <p:spPr bwMode="auto">
          <a:xfrm>
            <a:off x="228600" y="1828800"/>
            <a:ext cx="8724900" cy="461963"/>
          </a:xfrm>
          <a:prstGeom prst="rect">
            <a:avLst/>
          </a:prstGeom>
          <a:noFill/>
          <a:ln w="9525">
            <a:noFill/>
            <a:miter lim="800000"/>
            <a:headEnd/>
            <a:tailEnd/>
          </a:ln>
        </p:spPr>
        <p:txBody>
          <a:bodyPr>
            <a:prstTxWarp prst="textNoShape">
              <a:avLst/>
            </a:prstTxWarp>
            <a:spAutoFit/>
          </a:bodyPr>
          <a:lstStyle/>
          <a:p>
            <a:pPr eaLnBrk="0" hangingPunct="0"/>
            <a:r>
              <a:rPr lang="es-ES" sz="2400">
                <a:latin typeface="Arial" pitchFamily="4" charset="0"/>
              </a:rPr>
              <a:t>	</a:t>
            </a:r>
            <a:r>
              <a:rPr lang="es-ES" sz="2400" u="sng">
                <a:latin typeface="Arial" pitchFamily="4" charset="0"/>
              </a:rPr>
              <a:t>2.Diseño básico de la actuación</a:t>
            </a:r>
            <a:endParaRPr lang="es-ES_tradnl" sz="2400" i="1">
              <a:latin typeface="Arial" pitchFamily="4" charset="0"/>
            </a:endParaRPr>
          </a:p>
        </p:txBody>
      </p:sp>
      <p:sp>
        <p:nvSpPr>
          <p:cNvPr id="35848" name="CuadroTexto 11"/>
          <p:cNvSpPr txBox="1">
            <a:spLocks noChangeArrowheads="1"/>
          </p:cNvSpPr>
          <p:nvPr/>
        </p:nvSpPr>
        <p:spPr bwMode="auto">
          <a:xfrm>
            <a:off x="1295400" y="2667000"/>
            <a:ext cx="5410200" cy="461963"/>
          </a:xfrm>
          <a:prstGeom prst="rect">
            <a:avLst/>
          </a:prstGeom>
          <a:solidFill>
            <a:schemeClr val="bg1"/>
          </a:solidFill>
          <a:ln w="9525">
            <a:noFill/>
            <a:miter lim="800000"/>
            <a:headEnd/>
            <a:tailEnd/>
          </a:ln>
        </p:spPr>
        <p:txBody>
          <a:bodyPr>
            <a:prstTxWarp prst="textNoShape">
              <a:avLst/>
            </a:prstTxWarp>
            <a:spAutoFit/>
          </a:bodyPr>
          <a:lstStyle/>
          <a:p>
            <a:pPr eaLnBrk="0" hangingPunct="0"/>
            <a:r>
              <a:rPr lang="es-ES_tradnl" sz="2400" b="1" dirty="0">
                <a:solidFill>
                  <a:schemeClr val="accent2"/>
                </a:solidFill>
              </a:rPr>
              <a:t>https://geoportal.imida.es/evc/</a:t>
            </a:r>
          </a:p>
        </p:txBody>
      </p:sp>
      <p:pic>
        <p:nvPicPr>
          <p:cNvPr id="35849" name="Imagen 12"/>
          <p:cNvPicPr>
            <a:picLocks noChangeAspect="1" noChangeArrowheads="1"/>
          </p:cNvPicPr>
          <p:nvPr/>
        </p:nvPicPr>
        <p:blipFill>
          <a:blip r:embed="rId3"/>
          <a:srcRect/>
          <a:stretch>
            <a:fillRect/>
          </a:stretch>
        </p:blipFill>
        <p:spPr bwMode="auto">
          <a:xfrm>
            <a:off x="1295400" y="3124200"/>
            <a:ext cx="5410200" cy="3429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90" name="3 Grupo"/>
          <p:cNvGrpSpPr>
            <a:grpSpLocks/>
          </p:cNvGrpSpPr>
          <p:nvPr/>
        </p:nvGrpSpPr>
        <p:grpSpPr bwMode="auto">
          <a:xfrm>
            <a:off x="-684213" y="260350"/>
            <a:ext cx="5903913" cy="584200"/>
            <a:chOff x="109893" y="312186"/>
            <a:chExt cx="5974275" cy="583648"/>
          </a:xfrm>
        </p:grpSpPr>
        <p:sp>
          <p:nvSpPr>
            <p:cNvPr id="3" name="Text Box 5"/>
            <p:cNvSpPr txBox="1">
              <a:spLocks noChangeArrowheads="1"/>
            </p:cNvSpPr>
            <p:nvPr/>
          </p:nvSpPr>
          <p:spPr bwMode="auto">
            <a:xfrm>
              <a:off x="109893" y="334390"/>
              <a:ext cx="5974275" cy="561444"/>
            </a:xfrm>
            <a:prstGeom prst="rect">
              <a:avLst/>
            </a:prstGeom>
            <a:noFill/>
            <a:ln w="9525">
              <a:noFill/>
              <a:miter lim="800000"/>
              <a:headEnd/>
              <a:tailEnd/>
            </a:ln>
            <a:effectLst/>
          </p:spPr>
          <p:txBody>
            <a:bodyPr>
              <a:spAutoFit/>
            </a:bodyPr>
            <a:lstStyle/>
            <a:p>
              <a:pPr algn="ctr" eaLnBrk="0" hangingPunct="0">
                <a:lnSpc>
                  <a:spcPct val="110000"/>
                </a:lnSpc>
                <a:defRPr/>
              </a:pPr>
              <a:r>
                <a:rPr lang="es-ES" sz="2800" b="1" dirty="0">
                  <a:solidFill>
                    <a:srgbClr val="FFFF00"/>
                  </a:solidFill>
                  <a:effectLst>
                    <a:outerShdw blurRad="38100" dist="38100" dir="2700000" algn="tl">
                      <a:srgbClr val="000000"/>
                    </a:outerShdw>
                  </a:effectLst>
                  <a:latin typeface="Calibri" pitchFamily="34" charset="0"/>
                  <a:ea typeface="+mn-ea"/>
                  <a:cs typeface="+mn-cs"/>
                </a:rPr>
                <a:t>DL 2/2019 (BORM nº 298)</a:t>
              </a:r>
              <a:endParaRPr lang="es-ES_tradnl" sz="2800" b="1" dirty="0">
                <a:solidFill>
                  <a:srgbClr val="FFFF00"/>
                </a:solidFill>
                <a:effectLst>
                  <a:outerShdw blurRad="38100" dist="38100" dir="2700000" algn="tl">
                    <a:srgbClr val="000000"/>
                  </a:outerShdw>
                </a:effectLst>
                <a:latin typeface="Calibri" pitchFamily="34" charset="0"/>
                <a:ea typeface="+mn-ea"/>
                <a:cs typeface="+mn-cs"/>
              </a:endParaRPr>
            </a:p>
          </p:txBody>
        </p:sp>
        <p:sp>
          <p:nvSpPr>
            <p:cNvPr id="37899" name="AutoShape 6"/>
            <p:cNvSpPr>
              <a:spLocks noChangeArrowheads="1"/>
            </p:cNvSpPr>
            <p:nvPr/>
          </p:nvSpPr>
          <p:spPr bwMode="auto">
            <a:xfrm>
              <a:off x="1054597" y="312186"/>
              <a:ext cx="4079908" cy="576262"/>
            </a:xfrm>
            <a:prstGeom prst="roundRect">
              <a:avLst>
                <a:gd name="adj" fmla="val 16667"/>
              </a:avLst>
            </a:prstGeom>
            <a:noFill/>
            <a:ln w="28575">
              <a:solidFill>
                <a:srgbClr val="FFFF00"/>
              </a:solidFill>
              <a:round/>
              <a:headEnd/>
              <a:tailEnd/>
            </a:ln>
          </p:spPr>
          <p:txBody>
            <a:bodyPr wrap="none" anchor="ctr">
              <a:prstTxWarp prst="textNoShape">
                <a:avLst/>
              </a:prstTxWarp>
            </a:bodyPr>
            <a:lstStyle/>
            <a:p>
              <a:endParaRPr lang="en-US"/>
            </a:p>
          </p:txBody>
        </p:sp>
      </p:grpSp>
      <p:pic>
        <p:nvPicPr>
          <p:cNvPr id="5" name="Imagen 4"/>
          <p:cNvPicPr>
            <a:picLocks noChangeAspect="1"/>
          </p:cNvPicPr>
          <p:nvPr/>
        </p:nvPicPr>
        <p:blipFill>
          <a:blip r:embed="rId2"/>
          <a:stretch>
            <a:fillRect/>
          </a:stretch>
        </p:blipFill>
        <p:spPr>
          <a:xfrm>
            <a:off x="7236296" y="147977"/>
            <a:ext cx="1584176" cy="1118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37892" name="Grupo 30"/>
          <p:cNvGrpSpPr>
            <a:grpSpLocks/>
          </p:cNvGrpSpPr>
          <p:nvPr/>
        </p:nvGrpSpPr>
        <p:grpSpPr bwMode="auto">
          <a:xfrm>
            <a:off x="3151188" y="908050"/>
            <a:ext cx="2219325" cy="590550"/>
            <a:chOff x="3409664" y="988581"/>
            <a:chExt cx="2219211" cy="589422"/>
          </a:xfrm>
        </p:grpSpPr>
        <p:sp>
          <p:nvSpPr>
            <p:cNvPr id="9" name="Rectángulo redondeado 8"/>
            <p:cNvSpPr/>
            <p:nvPr/>
          </p:nvSpPr>
          <p:spPr>
            <a:xfrm>
              <a:off x="3409664" y="998088"/>
              <a:ext cx="2219211" cy="579915"/>
            </a:xfrm>
            <a:prstGeom prst="round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s-ES"/>
            </a:p>
          </p:txBody>
        </p:sp>
        <p:sp>
          <p:nvSpPr>
            <p:cNvPr id="10" name="Text Box 8"/>
            <p:cNvSpPr txBox="1">
              <a:spLocks noChangeArrowheads="1"/>
            </p:cNvSpPr>
            <p:nvPr/>
          </p:nvSpPr>
          <p:spPr bwMode="auto">
            <a:xfrm>
              <a:off x="3409664" y="988581"/>
              <a:ext cx="1993798" cy="584669"/>
            </a:xfrm>
            <a:prstGeom prst="rect">
              <a:avLst/>
            </a:prstGeom>
            <a:noFill/>
            <a:ln>
              <a:noFill/>
            </a:ln>
            <a:effectLst/>
            <a:extLst/>
          </p:spPr>
          <p:txBody>
            <a:bodyPr wrap="none">
              <a:spAutoFit/>
            </a:bodyPr>
            <a:lstStyle/>
            <a:p>
              <a:pPr algn="ctr" eaLnBrk="0" hangingPunct="0">
                <a:defRPr/>
              </a:pPr>
              <a:r>
                <a:rPr lang="es-ES_tradnl" altLang="es-ES" sz="3200" b="1" dirty="0">
                  <a:solidFill>
                    <a:schemeClr val="bg1"/>
                  </a:solidFill>
                  <a:effectLst>
                    <a:outerShdw blurRad="38100" dist="38100" dir="2700000" algn="tl">
                      <a:srgbClr val="000000"/>
                    </a:outerShdw>
                  </a:effectLst>
                  <a:latin typeface="Arial" panose="020B0604020202020204" pitchFamily="34" charset="0"/>
                  <a:ea typeface="+mn-ea"/>
                  <a:cs typeface="+mn-cs"/>
                </a:rPr>
                <a:t> Anexo III </a:t>
              </a:r>
              <a:endParaRPr lang="es-ES_tradnl" altLang="es-ES" sz="3200" b="1" i="1" dirty="0">
                <a:solidFill>
                  <a:schemeClr val="bg1"/>
                </a:solidFill>
                <a:effectLst>
                  <a:outerShdw blurRad="38100" dist="38100" dir="2700000" algn="tl">
                    <a:srgbClr val="000000"/>
                  </a:outerShdw>
                </a:effectLst>
                <a:latin typeface="Arial" panose="020B0604020202020204" pitchFamily="34" charset="0"/>
                <a:ea typeface="+mn-ea"/>
                <a:cs typeface="+mn-cs"/>
              </a:endParaRPr>
            </a:p>
          </p:txBody>
        </p:sp>
      </p:grpSp>
      <p:graphicFrame>
        <p:nvGraphicFramePr>
          <p:cNvPr id="11" name="Marcador de contenido 10"/>
          <p:cNvGraphicFramePr>
            <a:graphicFrameLocks/>
          </p:cNvGraphicFramePr>
          <p:nvPr/>
        </p:nvGraphicFramePr>
        <p:xfrm>
          <a:off x="762000" y="2362200"/>
          <a:ext cx="6019800" cy="41227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Rectángulo redondeado 11"/>
          <p:cNvSpPr/>
          <p:nvPr/>
        </p:nvSpPr>
        <p:spPr>
          <a:xfrm>
            <a:off x="234950" y="1700213"/>
            <a:ext cx="7673975" cy="8572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s-ES"/>
          </a:p>
        </p:txBody>
      </p:sp>
      <p:sp>
        <p:nvSpPr>
          <p:cNvPr id="37895" name="Text Box 7"/>
          <p:cNvSpPr txBox="1">
            <a:spLocks noChangeArrowheads="1"/>
          </p:cNvSpPr>
          <p:nvPr/>
        </p:nvSpPr>
        <p:spPr bwMode="auto">
          <a:xfrm>
            <a:off x="228600" y="1828800"/>
            <a:ext cx="8724900" cy="461963"/>
          </a:xfrm>
          <a:prstGeom prst="rect">
            <a:avLst/>
          </a:prstGeom>
          <a:noFill/>
          <a:ln w="9525">
            <a:noFill/>
            <a:miter lim="800000"/>
            <a:headEnd/>
            <a:tailEnd/>
          </a:ln>
        </p:spPr>
        <p:txBody>
          <a:bodyPr>
            <a:prstTxWarp prst="textNoShape">
              <a:avLst/>
            </a:prstTxWarp>
            <a:spAutoFit/>
          </a:bodyPr>
          <a:lstStyle/>
          <a:p>
            <a:pPr eaLnBrk="0" hangingPunct="0"/>
            <a:r>
              <a:rPr lang="es-ES" sz="2400">
                <a:latin typeface="Arial" pitchFamily="4" charset="0"/>
              </a:rPr>
              <a:t>	</a:t>
            </a:r>
            <a:r>
              <a:rPr lang="es-ES" sz="2400" u="sng">
                <a:latin typeface="Arial" pitchFamily="4" charset="0"/>
              </a:rPr>
              <a:t>2.Diseño básico de la actuación</a:t>
            </a:r>
            <a:endParaRPr lang="es-ES_tradnl" sz="2400" i="1">
              <a:latin typeface="Arial" pitchFamily="4" charset="0"/>
            </a:endParaRPr>
          </a:p>
        </p:txBody>
      </p:sp>
      <p:graphicFrame>
        <p:nvGraphicFramePr>
          <p:cNvPr id="13" name="Tabla 12"/>
          <p:cNvGraphicFramePr>
            <a:graphicFrameLocks noGrp="1"/>
          </p:cNvGraphicFramePr>
          <p:nvPr/>
        </p:nvGraphicFramePr>
        <p:xfrm>
          <a:off x="6324600" y="2895600"/>
          <a:ext cx="2286000" cy="3048000"/>
        </p:xfrm>
        <a:graphic>
          <a:graphicData uri="http://schemas.openxmlformats.org/drawingml/2006/table">
            <a:tbl>
              <a:tblPr firstRow="1" bandRow="1">
                <a:tableStyleId>{F2DE63D5-997A-4646-A377-4702673A728D}</a:tableStyleId>
              </a:tblPr>
              <a:tblGrid>
                <a:gridCol w="2286000"/>
              </a:tblGrid>
              <a:tr h="1875692">
                <a:tc>
                  <a:txBody>
                    <a:bodyPr/>
                    <a:lstStyle/>
                    <a:p>
                      <a:pPr algn="just"/>
                      <a:endParaRPr lang="es-ES_tradnl" sz="800" b="1" i="0" kern="1200" baseline="0" dirty="0" smtClean="0">
                        <a:solidFill>
                          <a:schemeClr val="bg1"/>
                        </a:solidFill>
                        <a:latin typeface="Arial"/>
                        <a:ea typeface="+mn-ea"/>
                        <a:cs typeface="Arial"/>
                      </a:endParaRPr>
                    </a:p>
                    <a:p>
                      <a:pPr algn="just"/>
                      <a:r>
                        <a:rPr lang="es-ES_tradnl" sz="1100" b="1" i="0" kern="1200" baseline="0" dirty="0" smtClean="0">
                          <a:solidFill>
                            <a:schemeClr val="bg1"/>
                          </a:solidFill>
                          <a:latin typeface="Arial"/>
                          <a:ea typeface="+mn-ea"/>
                          <a:cs typeface="Arial"/>
                        </a:rPr>
                        <a:t>Dispuestas</a:t>
                      </a:r>
                      <a:r>
                        <a:rPr lang="es-ES_tradnl" sz="1100" dirty="0" smtClean="0">
                          <a:solidFill>
                            <a:schemeClr val="bg1"/>
                          </a:solidFill>
                          <a:latin typeface="Arial"/>
                          <a:cs typeface="Arial"/>
                        </a:rPr>
                        <a:t> </a:t>
                      </a:r>
                      <a:r>
                        <a:rPr lang="es-ES_tradnl" sz="1100" dirty="0" smtClean="0">
                          <a:solidFill>
                            <a:srgbClr val="FFFF00"/>
                          </a:solidFill>
                          <a:latin typeface="Arial"/>
                          <a:cs typeface="Arial"/>
                        </a:rPr>
                        <a:t>perpendiculares a la línea de máxima pendiente</a:t>
                      </a:r>
                      <a:r>
                        <a:rPr lang="es-ES_tradnl" sz="1100" dirty="0" smtClean="0">
                          <a:solidFill>
                            <a:schemeClr val="bg1"/>
                          </a:solidFill>
                          <a:latin typeface="Arial"/>
                          <a:cs typeface="Arial"/>
                        </a:rPr>
                        <a:t>, o alternativamente, al flujo principal de escorrentías o zonas de formación de regueros, aprovechando en la medida de lo posible,</a:t>
                      </a:r>
                      <a:r>
                        <a:rPr lang="es-ES_tradnl" sz="1100" baseline="0" dirty="0" smtClean="0">
                          <a:solidFill>
                            <a:schemeClr val="bg1"/>
                          </a:solidFill>
                          <a:latin typeface="Arial"/>
                          <a:cs typeface="Arial"/>
                        </a:rPr>
                        <a:t> la estructura productiva existente.</a:t>
                      </a:r>
                      <a:endParaRPr lang="es-ES_tradnl" sz="1100" dirty="0">
                        <a:solidFill>
                          <a:schemeClr val="bg1"/>
                        </a:solidFill>
                        <a:latin typeface="Arial"/>
                        <a:cs typeface="Arial"/>
                      </a:endParaRPr>
                    </a:p>
                  </a:txBody>
                  <a:tcPr>
                    <a:noFill/>
                  </a:tcPr>
                </a:tc>
              </a:tr>
              <a:tr h="1172308">
                <a:tc>
                  <a:txBody>
                    <a:bodyPr/>
                    <a:lstStyle/>
                    <a:p>
                      <a:pPr algn="just"/>
                      <a:endParaRPr lang="es-ES_tradnl" sz="800" b="1" dirty="0" smtClean="0">
                        <a:solidFill>
                          <a:schemeClr val="bg1"/>
                        </a:solidFill>
                        <a:latin typeface="Arial"/>
                        <a:cs typeface="Arial"/>
                      </a:endParaRPr>
                    </a:p>
                    <a:p>
                      <a:pPr algn="just"/>
                      <a:endParaRPr lang="es-ES_tradnl" sz="800" b="1" dirty="0" smtClean="0">
                        <a:solidFill>
                          <a:schemeClr val="bg1"/>
                        </a:solidFill>
                        <a:latin typeface="Arial"/>
                        <a:cs typeface="Arial"/>
                      </a:endParaRPr>
                    </a:p>
                    <a:p>
                      <a:pPr algn="just"/>
                      <a:r>
                        <a:rPr lang="es-ES_tradnl" sz="1100" b="1" dirty="0" smtClean="0">
                          <a:solidFill>
                            <a:schemeClr val="bg1"/>
                          </a:solidFill>
                          <a:latin typeface="Arial"/>
                          <a:cs typeface="Arial"/>
                        </a:rPr>
                        <a:t>En</a:t>
                      </a:r>
                      <a:r>
                        <a:rPr lang="es-ES_tradnl" sz="1100" b="1" baseline="0" dirty="0" smtClean="0">
                          <a:solidFill>
                            <a:schemeClr val="bg1"/>
                          </a:solidFill>
                          <a:latin typeface="Arial"/>
                          <a:cs typeface="Arial"/>
                        </a:rPr>
                        <a:t> zonas no productivas o marginales de la explotación (incluyéndose zonas no regadas).</a:t>
                      </a:r>
                      <a:endParaRPr lang="es-ES_tradnl" sz="1100" b="1" dirty="0">
                        <a:solidFill>
                          <a:schemeClr val="bg1"/>
                        </a:solidFill>
                        <a:latin typeface="Arial"/>
                        <a:cs typeface="Arial"/>
                      </a:endParaRPr>
                    </a:p>
                  </a:txBody>
                  <a:tcPr/>
                </a:tc>
              </a:tr>
            </a:tbl>
          </a:graphicData>
        </a:graphic>
      </p:graphicFrame>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4" name="3 Grupo"/>
          <p:cNvGrpSpPr>
            <a:grpSpLocks/>
          </p:cNvGrpSpPr>
          <p:nvPr/>
        </p:nvGrpSpPr>
        <p:grpSpPr bwMode="auto">
          <a:xfrm>
            <a:off x="-684213" y="260350"/>
            <a:ext cx="5903913" cy="584200"/>
            <a:chOff x="109893" y="312186"/>
            <a:chExt cx="5974275" cy="583648"/>
          </a:xfrm>
        </p:grpSpPr>
        <p:sp>
          <p:nvSpPr>
            <p:cNvPr id="3" name="Text Box 5"/>
            <p:cNvSpPr txBox="1">
              <a:spLocks noChangeArrowheads="1"/>
            </p:cNvSpPr>
            <p:nvPr/>
          </p:nvSpPr>
          <p:spPr bwMode="auto">
            <a:xfrm>
              <a:off x="109893" y="334390"/>
              <a:ext cx="5974275" cy="561444"/>
            </a:xfrm>
            <a:prstGeom prst="rect">
              <a:avLst/>
            </a:prstGeom>
            <a:noFill/>
            <a:ln w="9525">
              <a:noFill/>
              <a:miter lim="800000"/>
              <a:headEnd/>
              <a:tailEnd/>
            </a:ln>
            <a:effectLst/>
          </p:spPr>
          <p:txBody>
            <a:bodyPr>
              <a:spAutoFit/>
            </a:bodyPr>
            <a:lstStyle/>
            <a:p>
              <a:pPr algn="ctr" eaLnBrk="0" hangingPunct="0">
                <a:lnSpc>
                  <a:spcPct val="110000"/>
                </a:lnSpc>
                <a:defRPr/>
              </a:pPr>
              <a:r>
                <a:rPr lang="es-ES" sz="2800" b="1" dirty="0">
                  <a:solidFill>
                    <a:srgbClr val="FFFF00"/>
                  </a:solidFill>
                  <a:effectLst>
                    <a:outerShdw blurRad="38100" dist="38100" dir="2700000" algn="tl">
                      <a:srgbClr val="000000"/>
                    </a:outerShdw>
                  </a:effectLst>
                  <a:latin typeface="Calibri" pitchFamily="34" charset="0"/>
                  <a:ea typeface="+mn-ea"/>
                  <a:cs typeface="+mn-cs"/>
                </a:rPr>
                <a:t>DL 2/2019 (BORM nº 298)</a:t>
              </a:r>
              <a:endParaRPr lang="es-ES_tradnl" sz="2800" b="1" dirty="0">
                <a:solidFill>
                  <a:srgbClr val="FFFF00"/>
                </a:solidFill>
                <a:effectLst>
                  <a:outerShdw blurRad="38100" dist="38100" dir="2700000" algn="tl">
                    <a:srgbClr val="000000"/>
                  </a:outerShdw>
                </a:effectLst>
                <a:latin typeface="Calibri" pitchFamily="34" charset="0"/>
                <a:ea typeface="+mn-ea"/>
                <a:cs typeface="+mn-cs"/>
              </a:endParaRPr>
            </a:p>
          </p:txBody>
        </p:sp>
        <p:sp>
          <p:nvSpPr>
            <p:cNvPr id="38924" name="AutoShape 6"/>
            <p:cNvSpPr>
              <a:spLocks noChangeArrowheads="1"/>
            </p:cNvSpPr>
            <p:nvPr/>
          </p:nvSpPr>
          <p:spPr bwMode="auto">
            <a:xfrm>
              <a:off x="1054597" y="312186"/>
              <a:ext cx="4079908" cy="576262"/>
            </a:xfrm>
            <a:prstGeom prst="roundRect">
              <a:avLst>
                <a:gd name="adj" fmla="val 16667"/>
              </a:avLst>
            </a:prstGeom>
            <a:noFill/>
            <a:ln w="28575">
              <a:solidFill>
                <a:srgbClr val="FFFF00"/>
              </a:solidFill>
              <a:round/>
              <a:headEnd/>
              <a:tailEnd/>
            </a:ln>
          </p:spPr>
          <p:txBody>
            <a:bodyPr wrap="none" anchor="ctr">
              <a:prstTxWarp prst="textNoShape">
                <a:avLst/>
              </a:prstTxWarp>
            </a:bodyPr>
            <a:lstStyle/>
            <a:p>
              <a:endParaRPr lang="en-US"/>
            </a:p>
          </p:txBody>
        </p:sp>
      </p:grpSp>
      <p:pic>
        <p:nvPicPr>
          <p:cNvPr id="5" name="Imagen 4"/>
          <p:cNvPicPr>
            <a:picLocks noChangeAspect="1"/>
          </p:cNvPicPr>
          <p:nvPr/>
        </p:nvPicPr>
        <p:blipFill>
          <a:blip r:embed="rId2"/>
          <a:stretch>
            <a:fillRect/>
          </a:stretch>
        </p:blipFill>
        <p:spPr>
          <a:xfrm>
            <a:off x="7236296" y="147977"/>
            <a:ext cx="1584176" cy="1118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38916" name="Grupo 30"/>
          <p:cNvGrpSpPr>
            <a:grpSpLocks/>
          </p:cNvGrpSpPr>
          <p:nvPr/>
        </p:nvGrpSpPr>
        <p:grpSpPr bwMode="auto">
          <a:xfrm>
            <a:off x="3151188" y="908050"/>
            <a:ext cx="2219325" cy="590550"/>
            <a:chOff x="3409664" y="988581"/>
            <a:chExt cx="2219211" cy="589422"/>
          </a:xfrm>
        </p:grpSpPr>
        <p:sp>
          <p:nvSpPr>
            <p:cNvPr id="7" name="Rectángulo redondeado 6"/>
            <p:cNvSpPr/>
            <p:nvPr/>
          </p:nvSpPr>
          <p:spPr>
            <a:xfrm>
              <a:off x="3409664" y="998088"/>
              <a:ext cx="2219211" cy="579915"/>
            </a:xfrm>
            <a:prstGeom prst="round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s-ES"/>
            </a:p>
          </p:txBody>
        </p:sp>
        <p:sp>
          <p:nvSpPr>
            <p:cNvPr id="8" name="Text Box 8"/>
            <p:cNvSpPr txBox="1">
              <a:spLocks noChangeArrowheads="1"/>
            </p:cNvSpPr>
            <p:nvPr/>
          </p:nvSpPr>
          <p:spPr bwMode="auto">
            <a:xfrm>
              <a:off x="3409664" y="988581"/>
              <a:ext cx="1993798" cy="584669"/>
            </a:xfrm>
            <a:prstGeom prst="rect">
              <a:avLst/>
            </a:prstGeom>
            <a:noFill/>
            <a:ln>
              <a:noFill/>
            </a:ln>
            <a:effectLst/>
            <a:extLst/>
          </p:spPr>
          <p:txBody>
            <a:bodyPr wrap="none">
              <a:spAutoFit/>
            </a:bodyPr>
            <a:lstStyle/>
            <a:p>
              <a:pPr algn="ctr" eaLnBrk="0" hangingPunct="0">
                <a:defRPr/>
              </a:pPr>
              <a:r>
                <a:rPr lang="es-ES_tradnl" altLang="es-ES" sz="3200" b="1" dirty="0">
                  <a:solidFill>
                    <a:schemeClr val="bg1"/>
                  </a:solidFill>
                  <a:effectLst>
                    <a:outerShdw blurRad="38100" dist="38100" dir="2700000" algn="tl">
                      <a:srgbClr val="000000"/>
                    </a:outerShdw>
                  </a:effectLst>
                  <a:latin typeface="Arial" panose="020B0604020202020204" pitchFamily="34" charset="0"/>
                  <a:ea typeface="+mn-ea"/>
                  <a:cs typeface="+mn-cs"/>
                </a:rPr>
                <a:t> Anexo III </a:t>
              </a:r>
              <a:endParaRPr lang="es-ES_tradnl" altLang="es-ES" sz="3200" b="1" i="1" dirty="0">
                <a:solidFill>
                  <a:schemeClr val="bg1"/>
                </a:solidFill>
                <a:effectLst>
                  <a:outerShdw blurRad="38100" dist="38100" dir="2700000" algn="tl">
                    <a:srgbClr val="000000"/>
                  </a:outerShdw>
                </a:effectLst>
                <a:latin typeface="Arial" panose="020B0604020202020204" pitchFamily="34" charset="0"/>
                <a:ea typeface="+mn-ea"/>
                <a:cs typeface="+mn-cs"/>
              </a:endParaRPr>
            </a:p>
          </p:txBody>
        </p:sp>
      </p:grpSp>
      <p:sp>
        <p:nvSpPr>
          <p:cNvPr id="9" name="Rectángulo redondeado 8"/>
          <p:cNvSpPr/>
          <p:nvPr/>
        </p:nvSpPr>
        <p:spPr>
          <a:xfrm>
            <a:off x="228600" y="1600200"/>
            <a:ext cx="7673975" cy="8572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s-ES"/>
          </a:p>
        </p:txBody>
      </p:sp>
      <p:sp>
        <p:nvSpPr>
          <p:cNvPr id="38918" name="Text Box 7"/>
          <p:cNvSpPr txBox="1">
            <a:spLocks noChangeArrowheads="1"/>
          </p:cNvSpPr>
          <p:nvPr/>
        </p:nvSpPr>
        <p:spPr bwMode="auto">
          <a:xfrm>
            <a:off x="228600" y="1676400"/>
            <a:ext cx="8724900" cy="830263"/>
          </a:xfrm>
          <a:prstGeom prst="rect">
            <a:avLst/>
          </a:prstGeom>
          <a:noFill/>
          <a:ln w="9525">
            <a:noFill/>
            <a:miter lim="800000"/>
            <a:headEnd/>
            <a:tailEnd/>
          </a:ln>
        </p:spPr>
        <p:txBody>
          <a:bodyPr>
            <a:prstTxWarp prst="textNoShape">
              <a:avLst/>
            </a:prstTxWarp>
            <a:spAutoFit/>
          </a:bodyPr>
          <a:lstStyle/>
          <a:p>
            <a:pPr eaLnBrk="0" hangingPunct="0"/>
            <a:r>
              <a:rPr lang="es-ES" sz="2400">
                <a:latin typeface="Arial" pitchFamily="4" charset="0"/>
              </a:rPr>
              <a:t>	</a:t>
            </a:r>
            <a:r>
              <a:rPr lang="es-ES" sz="2400" u="sng">
                <a:latin typeface="Arial" pitchFamily="4" charset="0"/>
              </a:rPr>
              <a:t>2.Diseño básico de la actuación</a:t>
            </a:r>
          </a:p>
          <a:p>
            <a:pPr eaLnBrk="0" hangingPunct="0"/>
            <a:r>
              <a:rPr lang="es-ES" sz="2400" i="1">
                <a:latin typeface="Arial" pitchFamily="4" charset="0"/>
              </a:rPr>
              <a:t>	</a:t>
            </a:r>
            <a:r>
              <a:rPr lang="es-ES" sz="2400" b="1" u="sng">
                <a:latin typeface="Arial" pitchFamily="4" charset="0"/>
              </a:rPr>
              <a:t>Barreras vegetales perimetrales</a:t>
            </a:r>
            <a:endParaRPr lang="es-ES_tradnl" sz="2400" b="1" i="1">
              <a:latin typeface="Arial" pitchFamily="4" charset="0"/>
            </a:endParaRPr>
          </a:p>
        </p:txBody>
      </p:sp>
      <p:sp>
        <p:nvSpPr>
          <p:cNvPr id="38919" name="Text Box 7"/>
          <p:cNvSpPr txBox="1">
            <a:spLocks noChangeArrowheads="1"/>
          </p:cNvSpPr>
          <p:nvPr/>
        </p:nvSpPr>
        <p:spPr bwMode="auto">
          <a:xfrm>
            <a:off x="228600" y="2895600"/>
            <a:ext cx="8778875" cy="400050"/>
          </a:xfrm>
          <a:prstGeom prst="rect">
            <a:avLst/>
          </a:prstGeom>
          <a:noFill/>
          <a:ln w="9525">
            <a:noFill/>
            <a:miter lim="800000"/>
            <a:headEnd/>
            <a:tailEnd/>
          </a:ln>
        </p:spPr>
        <p:txBody>
          <a:bodyPr>
            <a:prstTxWarp prst="textNoShape">
              <a:avLst/>
            </a:prstTxWarp>
            <a:spAutoFit/>
          </a:bodyPr>
          <a:lstStyle/>
          <a:p>
            <a:pPr eaLnBrk="0" hangingPunct="0"/>
            <a:endParaRPr lang="es-ES" sz="2000">
              <a:solidFill>
                <a:schemeClr val="bg1"/>
              </a:solidFill>
              <a:latin typeface="Arial" pitchFamily="4" charset="0"/>
            </a:endParaRPr>
          </a:p>
        </p:txBody>
      </p:sp>
      <p:sp>
        <p:nvSpPr>
          <p:cNvPr id="38920" name="Text Box 7"/>
          <p:cNvSpPr txBox="1">
            <a:spLocks noChangeArrowheads="1"/>
          </p:cNvSpPr>
          <p:nvPr/>
        </p:nvSpPr>
        <p:spPr bwMode="auto">
          <a:xfrm>
            <a:off x="228600" y="2514600"/>
            <a:ext cx="8778875" cy="4401205"/>
          </a:xfrm>
          <a:prstGeom prst="rect">
            <a:avLst/>
          </a:prstGeom>
          <a:noFill/>
          <a:ln w="9525">
            <a:noFill/>
            <a:miter lim="800000"/>
            <a:headEnd/>
            <a:tailEnd/>
          </a:ln>
        </p:spPr>
        <p:txBody>
          <a:bodyPr>
            <a:prstTxWarp prst="textNoShape">
              <a:avLst/>
            </a:prstTxWarp>
            <a:spAutoFit/>
          </a:bodyPr>
          <a:lstStyle/>
          <a:p>
            <a:pPr algn="just" eaLnBrk="0" hangingPunct="0">
              <a:buFont typeface="Arial" pitchFamily="4" charset="0"/>
              <a:buChar char="•"/>
            </a:pPr>
            <a:r>
              <a:rPr lang="es-ES" sz="2000" dirty="0">
                <a:solidFill>
                  <a:schemeClr val="bg1"/>
                </a:solidFill>
                <a:latin typeface="Arial" pitchFamily="4" charset="0"/>
              </a:rPr>
              <a:t> Ancho mínimo </a:t>
            </a:r>
            <a:r>
              <a:rPr lang="es-ES" sz="2000" b="1" dirty="0">
                <a:solidFill>
                  <a:srgbClr val="FFFF00"/>
                </a:solidFill>
                <a:latin typeface="Arial" pitchFamily="4" charset="0"/>
              </a:rPr>
              <a:t>2-3 m</a:t>
            </a:r>
            <a:r>
              <a:rPr lang="es-ES" sz="2000" dirty="0">
                <a:solidFill>
                  <a:schemeClr val="bg1"/>
                </a:solidFill>
                <a:latin typeface="Arial" pitchFamily="4" charset="0"/>
              </a:rPr>
              <a:t>.</a:t>
            </a:r>
          </a:p>
          <a:p>
            <a:pPr algn="just" eaLnBrk="0" hangingPunct="0"/>
            <a:endParaRPr lang="es-ES" sz="800" dirty="0">
              <a:solidFill>
                <a:schemeClr val="bg1"/>
              </a:solidFill>
              <a:latin typeface="Arial" pitchFamily="4" charset="0"/>
            </a:endParaRPr>
          </a:p>
          <a:p>
            <a:pPr algn="just" eaLnBrk="0" hangingPunct="0">
              <a:buFont typeface="Arial" pitchFamily="4" charset="0"/>
              <a:buChar char="•"/>
            </a:pPr>
            <a:r>
              <a:rPr lang="es-ES" sz="2000" dirty="0">
                <a:solidFill>
                  <a:schemeClr val="bg1"/>
                </a:solidFill>
                <a:latin typeface="Arial" pitchFamily="4" charset="0"/>
              </a:rPr>
              <a:t> Mezcla de especies arbóreas, arbustos y vegetación herbácea perenne.</a:t>
            </a:r>
          </a:p>
          <a:p>
            <a:pPr algn="just" eaLnBrk="0" hangingPunct="0">
              <a:buFont typeface="Arial" pitchFamily="4" charset="0"/>
              <a:buChar char="•"/>
            </a:pPr>
            <a:endParaRPr lang="es-ES" sz="800" dirty="0" smtClean="0">
              <a:solidFill>
                <a:schemeClr val="bg1"/>
              </a:solidFill>
              <a:latin typeface="Arial" pitchFamily="4" charset="0"/>
            </a:endParaRPr>
          </a:p>
          <a:p>
            <a:pPr algn="just" eaLnBrk="0" hangingPunct="0">
              <a:buFont typeface="Arial" pitchFamily="4" charset="0"/>
              <a:buChar char="•"/>
            </a:pPr>
            <a:r>
              <a:rPr lang="es-ES" sz="2000" dirty="0" smtClean="0">
                <a:solidFill>
                  <a:schemeClr val="bg1"/>
                </a:solidFill>
                <a:latin typeface="Arial" pitchFamily="4" charset="0"/>
              </a:rPr>
              <a:t> Disposición</a:t>
            </a:r>
            <a:r>
              <a:rPr lang="es-ES" sz="2000" dirty="0">
                <a:solidFill>
                  <a:schemeClr val="bg1"/>
                </a:solidFill>
                <a:latin typeface="Arial" pitchFamily="4" charset="0"/>
              </a:rPr>
              <a:t>, aguas arriba y aguas abajo, perpendicular a la línea de máxima pendiente</a:t>
            </a:r>
            <a:r>
              <a:rPr lang="es-ES" sz="2000" dirty="0" smtClean="0">
                <a:solidFill>
                  <a:schemeClr val="bg1"/>
                </a:solidFill>
                <a:latin typeface="Arial" pitchFamily="4" charset="0"/>
              </a:rPr>
              <a:t>.</a:t>
            </a:r>
          </a:p>
          <a:p>
            <a:pPr algn="just" eaLnBrk="0" hangingPunct="0">
              <a:buFont typeface="Arial" pitchFamily="4" charset="0"/>
              <a:buChar char="•"/>
            </a:pPr>
            <a:endParaRPr lang="es-ES" sz="800" dirty="0">
              <a:solidFill>
                <a:schemeClr val="bg1"/>
              </a:solidFill>
              <a:latin typeface="Arial" pitchFamily="4" charset="0"/>
            </a:endParaRPr>
          </a:p>
          <a:p>
            <a:pPr algn="just" eaLnBrk="0" hangingPunct="0">
              <a:buFont typeface="Arial" pitchFamily="4" charset="0"/>
              <a:buChar char="•"/>
            </a:pPr>
            <a:r>
              <a:rPr lang="es-ES" sz="2000" dirty="0">
                <a:solidFill>
                  <a:schemeClr val="bg1"/>
                </a:solidFill>
                <a:latin typeface="Arial" pitchFamily="4" charset="0"/>
              </a:rPr>
              <a:t> En parcelas de pequeñas dimensiones (con alguno de sus lados </a:t>
            </a:r>
            <a:r>
              <a:rPr lang="es-ES" sz="2000" b="1" dirty="0">
                <a:solidFill>
                  <a:srgbClr val="FFFF00"/>
                </a:solidFill>
                <a:latin typeface="Arial" pitchFamily="4" charset="0"/>
              </a:rPr>
              <a:t>&lt; 200m</a:t>
            </a:r>
            <a:r>
              <a:rPr lang="es-ES" sz="2000" dirty="0">
                <a:solidFill>
                  <a:schemeClr val="bg1"/>
                </a:solidFill>
                <a:latin typeface="Arial" pitchFamily="4" charset="0"/>
              </a:rPr>
              <a:t>), únicamente aguas abajo</a:t>
            </a:r>
            <a:r>
              <a:rPr lang="es-ES" sz="2000" dirty="0" smtClean="0">
                <a:solidFill>
                  <a:schemeClr val="bg1"/>
                </a:solidFill>
                <a:latin typeface="Arial" pitchFamily="4" charset="0"/>
              </a:rPr>
              <a:t>.</a:t>
            </a:r>
          </a:p>
          <a:p>
            <a:pPr algn="just" eaLnBrk="0" hangingPunct="0">
              <a:buFont typeface="Arial" pitchFamily="4" charset="0"/>
              <a:buChar char="•"/>
            </a:pPr>
            <a:endParaRPr lang="es-ES" sz="800" dirty="0" smtClean="0">
              <a:solidFill>
                <a:schemeClr val="bg1"/>
              </a:solidFill>
              <a:latin typeface="Arial" pitchFamily="4" charset="0"/>
            </a:endParaRPr>
          </a:p>
          <a:p>
            <a:pPr algn="just" eaLnBrk="0" hangingPunct="0">
              <a:buFont typeface="Arial" pitchFamily="4" charset="0"/>
              <a:buChar char="•"/>
            </a:pPr>
            <a:r>
              <a:rPr lang="es-ES" sz="2000" dirty="0" smtClean="0">
                <a:solidFill>
                  <a:schemeClr val="bg1"/>
                </a:solidFill>
                <a:latin typeface="Arial" pitchFamily="4" charset="0"/>
              </a:rPr>
              <a:t> Plantaciones leñosas, colocación exclusiva a base de arbustos y herbáceas perenne, con manejo de sistema de no cultivo, y en las calles se aporte restos de poda triturados (mulching).</a:t>
            </a:r>
          </a:p>
          <a:p>
            <a:pPr algn="just" eaLnBrk="0" hangingPunct="0">
              <a:buFont typeface="Arial" pitchFamily="4" charset="0"/>
              <a:buChar char="•"/>
            </a:pPr>
            <a:endParaRPr lang="es-ES" sz="800" dirty="0">
              <a:solidFill>
                <a:schemeClr val="bg1"/>
              </a:solidFill>
              <a:latin typeface="Arial" pitchFamily="4" charset="0"/>
            </a:endParaRPr>
          </a:p>
          <a:p>
            <a:pPr algn="just" eaLnBrk="0" hangingPunct="0">
              <a:buFont typeface="Arial" pitchFamily="4" charset="0"/>
              <a:buChar char="•"/>
            </a:pPr>
            <a:r>
              <a:rPr lang="es-ES" sz="2000" dirty="0">
                <a:solidFill>
                  <a:schemeClr val="bg1"/>
                </a:solidFill>
                <a:latin typeface="Arial" pitchFamily="4" charset="0"/>
              </a:rPr>
              <a:t> Grado de cobertura (proyección horizontal):</a:t>
            </a:r>
          </a:p>
          <a:p>
            <a:pPr algn="just" eaLnBrk="0" hangingPunct="0"/>
            <a:r>
              <a:rPr lang="es-ES" sz="2000" dirty="0">
                <a:solidFill>
                  <a:schemeClr val="bg1"/>
                </a:solidFill>
                <a:latin typeface="Arial" pitchFamily="4" charset="0"/>
              </a:rPr>
              <a:t>	</a:t>
            </a:r>
            <a:r>
              <a:rPr lang="es-ES" sz="2000" b="1" dirty="0">
                <a:solidFill>
                  <a:srgbClr val="FFFF00"/>
                </a:solidFill>
                <a:latin typeface="Arial" pitchFamily="4" charset="0"/>
              </a:rPr>
              <a:t>30-40%</a:t>
            </a:r>
            <a:r>
              <a:rPr lang="es-ES" sz="2000" dirty="0">
                <a:solidFill>
                  <a:schemeClr val="bg1"/>
                </a:solidFill>
                <a:latin typeface="Arial" pitchFamily="4" charset="0"/>
              </a:rPr>
              <a:t> de la superficie al inicio tras la plantación</a:t>
            </a:r>
          </a:p>
          <a:p>
            <a:pPr algn="just" eaLnBrk="0" hangingPunct="0"/>
            <a:r>
              <a:rPr lang="es-ES" sz="2000" dirty="0">
                <a:solidFill>
                  <a:schemeClr val="bg1"/>
                </a:solidFill>
                <a:latin typeface="Arial" pitchFamily="4" charset="0"/>
              </a:rPr>
              <a:t>	</a:t>
            </a:r>
            <a:r>
              <a:rPr lang="es-ES" sz="2000" b="1" dirty="0">
                <a:solidFill>
                  <a:srgbClr val="FFFF00"/>
                </a:solidFill>
                <a:latin typeface="Arial" pitchFamily="4" charset="0"/>
              </a:rPr>
              <a:t>70 %</a:t>
            </a:r>
            <a:r>
              <a:rPr lang="es-ES" sz="2000" dirty="0">
                <a:solidFill>
                  <a:schemeClr val="bg1"/>
                </a:solidFill>
                <a:latin typeface="Arial" pitchFamily="4" charset="0"/>
              </a:rPr>
              <a:t> tras los dos primeros años de la plantación.</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8" name="3 Grupo"/>
          <p:cNvGrpSpPr>
            <a:grpSpLocks/>
          </p:cNvGrpSpPr>
          <p:nvPr/>
        </p:nvGrpSpPr>
        <p:grpSpPr bwMode="auto">
          <a:xfrm>
            <a:off x="-684213" y="260350"/>
            <a:ext cx="5903913" cy="584200"/>
            <a:chOff x="109893" y="312186"/>
            <a:chExt cx="5974275" cy="583648"/>
          </a:xfrm>
        </p:grpSpPr>
        <p:sp>
          <p:nvSpPr>
            <p:cNvPr id="3" name="Text Box 5"/>
            <p:cNvSpPr txBox="1">
              <a:spLocks noChangeArrowheads="1"/>
            </p:cNvSpPr>
            <p:nvPr/>
          </p:nvSpPr>
          <p:spPr bwMode="auto">
            <a:xfrm>
              <a:off x="109893" y="334390"/>
              <a:ext cx="5974275" cy="561444"/>
            </a:xfrm>
            <a:prstGeom prst="rect">
              <a:avLst/>
            </a:prstGeom>
            <a:noFill/>
            <a:ln w="9525">
              <a:noFill/>
              <a:miter lim="800000"/>
              <a:headEnd/>
              <a:tailEnd/>
            </a:ln>
            <a:effectLst/>
          </p:spPr>
          <p:txBody>
            <a:bodyPr>
              <a:spAutoFit/>
            </a:bodyPr>
            <a:lstStyle/>
            <a:p>
              <a:pPr algn="ctr" eaLnBrk="0" hangingPunct="0">
                <a:lnSpc>
                  <a:spcPct val="110000"/>
                </a:lnSpc>
                <a:defRPr/>
              </a:pPr>
              <a:r>
                <a:rPr lang="es-ES" sz="2800" b="1" dirty="0">
                  <a:solidFill>
                    <a:srgbClr val="FFFF00"/>
                  </a:solidFill>
                  <a:effectLst>
                    <a:outerShdw blurRad="38100" dist="38100" dir="2700000" algn="tl">
                      <a:srgbClr val="000000"/>
                    </a:outerShdw>
                  </a:effectLst>
                  <a:latin typeface="Calibri" pitchFamily="34" charset="0"/>
                  <a:ea typeface="+mn-ea"/>
                  <a:cs typeface="+mn-cs"/>
                </a:rPr>
                <a:t>DL 2/2019 (BORM nº 298)</a:t>
              </a:r>
              <a:endParaRPr lang="es-ES_tradnl" sz="2800" b="1" dirty="0">
                <a:solidFill>
                  <a:srgbClr val="FFFF00"/>
                </a:solidFill>
                <a:effectLst>
                  <a:outerShdw blurRad="38100" dist="38100" dir="2700000" algn="tl">
                    <a:srgbClr val="000000"/>
                  </a:outerShdw>
                </a:effectLst>
                <a:latin typeface="Calibri" pitchFamily="34" charset="0"/>
                <a:ea typeface="+mn-ea"/>
                <a:cs typeface="+mn-cs"/>
              </a:endParaRPr>
            </a:p>
          </p:txBody>
        </p:sp>
        <p:sp>
          <p:nvSpPr>
            <p:cNvPr id="39947" name="AutoShape 6"/>
            <p:cNvSpPr>
              <a:spLocks noChangeArrowheads="1"/>
            </p:cNvSpPr>
            <p:nvPr/>
          </p:nvSpPr>
          <p:spPr bwMode="auto">
            <a:xfrm>
              <a:off x="1054597" y="312186"/>
              <a:ext cx="4079908" cy="576262"/>
            </a:xfrm>
            <a:prstGeom prst="roundRect">
              <a:avLst>
                <a:gd name="adj" fmla="val 16667"/>
              </a:avLst>
            </a:prstGeom>
            <a:noFill/>
            <a:ln w="28575">
              <a:solidFill>
                <a:srgbClr val="FFFF00"/>
              </a:solidFill>
              <a:round/>
              <a:headEnd/>
              <a:tailEnd/>
            </a:ln>
          </p:spPr>
          <p:txBody>
            <a:bodyPr wrap="none" anchor="ctr">
              <a:prstTxWarp prst="textNoShape">
                <a:avLst/>
              </a:prstTxWarp>
            </a:bodyPr>
            <a:lstStyle/>
            <a:p>
              <a:endParaRPr lang="en-US"/>
            </a:p>
          </p:txBody>
        </p:sp>
      </p:grpSp>
      <p:pic>
        <p:nvPicPr>
          <p:cNvPr id="5" name="Imagen 4"/>
          <p:cNvPicPr>
            <a:picLocks noChangeAspect="1"/>
          </p:cNvPicPr>
          <p:nvPr/>
        </p:nvPicPr>
        <p:blipFill>
          <a:blip r:embed="rId2"/>
          <a:stretch>
            <a:fillRect/>
          </a:stretch>
        </p:blipFill>
        <p:spPr>
          <a:xfrm>
            <a:off x="7236296" y="147977"/>
            <a:ext cx="1584176" cy="1118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39940" name="Grupo 30"/>
          <p:cNvGrpSpPr>
            <a:grpSpLocks/>
          </p:cNvGrpSpPr>
          <p:nvPr/>
        </p:nvGrpSpPr>
        <p:grpSpPr bwMode="auto">
          <a:xfrm>
            <a:off x="3151188" y="908050"/>
            <a:ext cx="2219325" cy="590550"/>
            <a:chOff x="3409664" y="988581"/>
            <a:chExt cx="2219211" cy="589422"/>
          </a:xfrm>
        </p:grpSpPr>
        <p:sp>
          <p:nvSpPr>
            <p:cNvPr id="7" name="Rectángulo redondeado 6"/>
            <p:cNvSpPr/>
            <p:nvPr/>
          </p:nvSpPr>
          <p:spPr>
            <a:xfrm>
              <a:off x="3409664" y="998088"/>
              <a:ext cx="2219211" cy="579915"/>
            </a:xfrm>
            <a:prstGeom prst="round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s-ES"/>
            </a:p>
          </p:txBody>
        </p:sp>
        <p:sp>
          <p:nvSpPr>
            <p:cNvPr id="8" name="Text Box 8"/>
            <p:cNvSpPr txBox="1">
              <a:spLocks noChangeArrowheads="1"/>
            </p:cNvSpPr>
            <p:nvPr/>
          </p:nvSpPr>
          <p:spPr bwMode="auto">
            <a:xfrm>
              <a:off x="3409664" y="988581"/>
              <a:ext cx="1993798" cy="584669"/>
            </a:xfrm>
            <a:prstGeom prst="rect">
              <a:avLst/>
            </a:prstGeom>
            <a:noFill/>
            <a:ln>
              <a:noFill/>
            </a:ln>
            <a:effectLst/>
            <a:extLst/>
          </p:spPr>
          <p:txBody>
            <a:bodyPr wrap="none">
              <a:spAutoFit/>
            </a:bodyPr>
            <a:lstStyle/>
            <a:p>
              <a:pPr algn="ctr" eaLnBrk="0" hangingPunct="0">
                <a:defRPr/>
              </a:pPr>
              <a:r>
                <a:rPr lang="es-ES_tradnl" altLang="es-ES" sz="3200" b="1" dirty="0">
                  <a:solidFill>
                    <a:schemeClr val="bg1"/>
                  </a:solidFill>
                  <a:effectLst>
                    <a:outerShdw blurRad="38100" dist="38100" dir="2700000" algn="tl">
                      <a:srgbClr val="000000"/>
                    </a:outerShdw>
                  </a:effectLst>
                  <a:latin typeface="Arial" panose="020B0604020202020204" pitchFamily="34" charset="0"/>
                  <a:ea typeface="+mn-ea"/>
                  <a:cs typeface="+mn-cs"/>
                </a:rPr>
                <a:t> Anexo III </a:t>
              </a:r>
              <a:endParaRPr lang="es-ES_tradnl" altLang="es-ES" sz="3200" b="1" i="1" dirty="0">
                <a:solidFill>
                  <a:schemeClr val="bg1"/>
                </a:solidFill>
                <a:effectLst>
                  <a:outerShdw blurRad="38100" dist="38100" dir="2700000" algn="tl">
                    <a:srgbClr val="000000"/>
                  </a:outerShdw>
                </a:effectLst>
                <a:latin typeface="Arial" panose="020B0604020202020204" pitchFamily="34" charset="0"/>
                <a:ea typeface="+mn-ea"/>
                <a:cs typeface="+mn-cs"/>
              </a:endParaRPr>
            </a:p>
          </p:txBody>
        </p:sp>
      </p:grpSp>
      <p:sp>
        <p:nvSpPr>
          <p:cNvPr id="9" name="Rectángulo redondeado 8"/>
          <p:cNvSpPr/>
          <p:nvPr/>
        </p:nvSpPr>
        <p:spPr>
          <a:xfrm>
            <a:off x="234950" y="1700213"/>
            <a:ext cx="7673975" cy="8572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s-ES"/>
          </a:p>
        </p:txBody>
      </p:sp>
      <p:sp>
        <p:nvSpPr>
          <p:cNvPr id="39942" name="Text Box 7"/>
          <p:cNvSpPr txBox="1">
            <a:spLocks noChangeArrowheads="1"/>
          </p:cNvSpPr>
          <p:nvPr/>
        </p:nvSpPr>
        <p:spPr bwMode="auto">
          <a:xfrm>
            <a:off x="228600" y="1676400"/>
            <a:ext cx="8724900" cy="830263"/>
          </a:xfrm>
          <a:prstGeom prst="rect">
            <a:avLst/>
          </a:prstGeom>
          <a:noFill/>
          <a:ln w="9525">
            <a:noFill/>
            <a:miter lim="800000"/>
            <a:headEnd/>
            <a:tailEnd/>
          </a:ln>
        </p:spPr>
        <p:txBody>
          <a:bodyPr>
            <a:prstTxWarp prst="textNoShape">
              <a:avLst/>
            </a:prstTxWarp>
            <a:spAutoFit/>
          </a:bodyPr>
          <a:lstStyle/>
          <a:p>
            <a:pPr eaLnBrk="0" hangingPunct="0"/>
            <a:r>
              <a:rPr lang="es-ES" sz="2400">
                <a:latin typeface="Arial" pitchFamily="4" charset="0"/>
              </a:rPr>
              <a:t>	</a:t>
            </a:r>
            <a:r>
              <a:rPr lang="es-ES" sz="2400" u="sng">
                <a:latin typeface="Arial" pitchFamily="4" charset="0"/>
              </a:rPr>
              <a:t>2.Diseño básico de la actuación</a:t>
            </a:r>
          </a:p>
          <a:p>
            <a:pPr eaLnBrk="0" hangingPunct="0"/>
            <a:r>
              <a:rPr lang="es-ES" sz="2400" i="1">
                <a:latin typeface="Arial" pitchFamily="4" charset="0"/>
              </a:rPr>
              <a:t>	</a:t>
            </a:r>
            <a:r>
              <a:rPr lang="es-ES" sz="2400" b="1" u="sng">
                <a:solidFill>
                  <a:srgbClr val="000000"/>
                </a:solidFill>
                <a:latin typeface="Arial" pitchFamily="4" charset="0"/>
              </a:rPr>
              <a:t>Barreras vegetales interiores</a:t>
            </a:r>
            <a:endParaRPr lang="es-ES_tradnl" sz="2400" b="1" i="1">
              <a:solidFill>
                <a:srgbClr val="000000"/>
              </a:solidFill>
              <a:latin typeface="Arial" pitchFamily="4" charset="0"/>
            </a:endParaRPr>
          </a:p>
        </p:txBody>
      </p:sp>
      <p:sp>
        <p:nvSpPr>
          <p:cNvPr id="39943" name="Text Box 7"/>
          <p:cNvSpPr txBox="1">
            <a:spLocks noChangeArrowheads="1"/>
          </p:cNvSpPr>
          <p:nvPr/>
        </p:nvSpPr>
        <p:spPr bwMode="auto">
          <a:xfrm>
            <a:off x="228600" y="2895600"/>
            <a:ext cx="8778875" cy="2554288"/>
          </a:xfrm>
          <a:prstGeom prst="rect">
            <a:avLst/>
          </a:prstGeom>
          <a:noFill/>
          <a:ln w="9525">
            <a:noFill/>
            <a:miter lim="800000"/>
            <a:headEnd/>
            <a:tailEnd/>
          </a:ln>
        </p:spPr>
        <p:txBody>
          <a:bodyPr>
            <a:prstTxWarp prst="textNoShape">
              <a:avLst/>
            </a:prstTxWarp>
            <a:spAutoFit/>
          </a:bodyPr>
          <a:lstStyle/>
          <a:p>
            <a:pPr algn="just" eaLnBrk="0" hangingPunct="0">
              <a:buFont typeface="Arial" pitchFamily="4" charset="0"/>
              <a:buChar char="•"/>
            </a:pPr>
            <a:r>
              <a:rPr lang="es-ES" sz="2000" dirty="0">
                <a:solidFill>
                  <a:schemeClr val="bg1"/>
                </a:solidFill>
                <a:latin typeface="Arial" pitchFamily="4" charset="0"/>
              </a:rPr>
              <a:t> Implantación </a:t>
            </a:r>
            <a:r>
              <a:rPr lang="es-ES" sz="2000" b="1" dirty="0">
                <a:solidFill>
                  <a:srgbClr val="FFFF00"/>
                </a:solidFill>
                <a:latin typeface="Arial" pitchFamily="4" charset="0"/>
              </a:rPr>
              <a:t>obligatoria</a:t>
            </a:r>
            <a:r>
              <a:rPr lang="es-ES" sz="2000" dirty="0">
                <a:solidFill>
                  <a:schemeClr val="bg1"/>
                </a:solidFill>
                <a:latin typeface="Arial" pitchFamily="4" charset="0"/>
              </a:rPr>
              <a:t>  dentro de las unidades de producción de la explotación que tengan una longitud lineal superior a </a:t>
            </a:r>
            <a:r>
              <a:rPr lang="es-ES" sz="2000" b="1" dirty="0">
                <a:solidFill>
                  <a:srgbClr val="FFFF00"/>
                </a:solidFill>
                <a:latin typeface="Arial" pitchFamily="4" charset="0"/>
              </a:rPr>
              <a:t>600m</a:t>
            </a:r>
            <a:r>
              <a:rPr lang="es-ES" sz="2000" dirty="0">
                <a:solidFill>
                  <a:schemeClr val="bg1"/>
                </a:solidFill>
                <a:latin typeface="Arial" pitchFamily="4" charset="0"/>
              </a:rPr>
              <a:t> en el sentido de la pendinte.</a:t>
            </a:r>
          </a:p>
          <a:p>
            <a:pPr algn="just" eaLnBrk="0" hangingPunct="0"/>
            <a:endParaRPr lang="es-ES" sz="2000" dirty="0">
              <a:solidFill>
                <a:schemeClr val="bg1"/>
              </a:solidFill>
              <a:latin typeface="Arial" pitchFamily="4" charset="0"/>
            </a:endParaRPr>
          </a:p>
          <a:p>
            <a:pPr algn="just" eaLnBrk="0" hangingPunct="0">
              <a:buFont typeface="Arial" pitchFamily="4" charset="0"/>
              <a:buChar char="•"/>
            </a:pPr>
            <a:r>
              <a:rPr lang="es-ES" sz="2000" dirty="0">
                <a:solidFill>
                  <a:schemeClr val="bg1"/>
                </a:solidFill>
                <a:latin typeface="Arial" pitchFamily="4" charset="0"/>
              </a:rPr>
              <a:t> Cobertura vegetal conforme a lo especificado para las barreras vegetales perimetrales.</a:t>
            </a:r>
          </a:p>
          <a:p>
            <a:pPr algn="just" eaLnBrk="0" hangingPunct="0"/>
            <a:endParaRPr lang="es-ES" sz="2000" dirty="0">
              <a:solidFill>
                <a:schemeClr val="bg1"/>
              </a:solidFill>
              <a:latin typeface="Arial" pitchFamily="4" charset="0"/>
            </a:endParaRPr>
          </a:p>
          <a:p>
            <a:pPr algn="just" eaLnBrk="0" hangingPunct="0">
              <a:buFont typeface="Arial" pitchFamily="4" charset="0"/>
              <a:buChar char="•"/>
            </a:pPr>
            <a:r>
              <a:rPr lang="es-ES" sz="2000" dirty="0">
                <a:solidFill>
                  <a:schemeClr val="bg1"/>
                </a:solidFill>
                <a:latin typeface="Arial" pitchFamily="4" charset="0"/>
              </a:rPr>
              <a:t> Cuadro nº 1: Barreras a implantar en parcelas.</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2" name="3 Grupo"/>
          <p:cNvGrpSpPr>
            <a:grpSpLocks/>
          </p:cNvGrpSpPr>
          <p:nvPr/>
        </p:nvGrpSpPr>
        <p:grpSpPr bwMode="auto">
          <a:xfrm>
            <a:off x="-684213" y="260350"/>
            <a:ext cx="5903913" cy="584200"/>
            <a:chOff x="109893" y="312186"/>
            <a:chExt cx="5974275" cy="583648"/>
          </a:xfrm>
        </p:grpSpPr>
        <p:sp>
          <p:nvSpPr>
            <p:cNvPr id="3" name="Text Box 5"/>
            <p:cNvSpPr txBox="1">
              <a:spLocks noChangeArrowheads="1"/>
            </p:cNvSpPr>
            <p:nvPr/>
          </p:nvSpPr>
          <p:spPr bwMode="auto">
            <a:xfrm>
              <a:off x="109893" y="334390"/>
              <a:ext cx="5974275" cy="561444"/>
            </a:xfrm>
            <a:prstGeom prst="rect">
              <a:avLst/>
            </a:prstGeom>
            <a:noFill/>
            <a:ln w="9525">
              <a:noFill/>
              <a:miter lim="800000"/>
              <a:headEnd/>
              <a:tailEnd/>
            </a:ln>
            <a:effectLst/>
          </p:spPr>
          <p:txBody>
            <a:bodyPr>
              <a:spAutoFit/>
            </a:bodyPr>
            <a:lstStyle/>
            <a:p>
              <a:pPr algn="ctr" eaLnBrk="0" hangingPunct="0">
                <a:lnSpc>
                  <a:spcPct val="110000"/>
                </a:lnSpc>
                <a:defRPr/>
              </a:pPr>
              <a:r>
                <a:rPr lang="es-ES" sz="2800" b="1" dirty="0">
                  <a:solidFill>
                    <a:srgbClr val="FFFF00"/>
                  </a:solidFill>
                  <a:effectLst>
                    <a:outerShdw blurRad="38100" dist="38100" dir="2700000" algn="tl">
                      <a:srgbClr val="000000"/>
                    </a:outerShdw>
                  </a:effectLst>
                  <a:latin typeface="Calibri" pitchFamily="34" charset="0"/>
                  <a:ea typeface="+mn-ea"/>
                  <a:cs typeface="+mn-cs"/>
                </a:rPr>
                <a:t>DL 2/2019 (BORM nº 298)</a:t>
              </a:r>
              <a:endParaRPr lang="es-ES_tradnl" sz="2800" b="1" dirty="0">
                <a:solidFill>
                  <a:srgbClr val="FFFF00"/>
                </a:solidFill>
                <a:effectLst>
                  <a:outerShdw blurRad="38100" dist="38100" dir="2700000" algn="tl">
                    <a:srgbClr val="000000"/>
                  </a:outerShdw>
                </a:effectLst>
                <a:latin typeface="Calibri" pitchFamily="34" charset="0"/>
                <a:ea typeface="+mn-ea"/>
                <a:cs typeface="+mn-cs"/>
              </a:endParaRPr>
            </a:p>
          </p:txBody>
        </p:sp>
        <p:sp>
          <p:nvSpPr>
            <p:cNvPr id="40971" name="AutoShape 6"/>
            <p:cNvSpPr>
              <a:spLocks noChangeArrowheads="1"/>
            </p:cNvSpPr>
            <p:nvPr/>
          </p:nvSpPr>
          <p:spPr bwMode="auto">
            <a:xfrm>
              <a:off x="1054597" y="312186"/>
              <a:ext cx="4079908" cy="576262"/>
            </a:xfrm>
            <a:prstGeom prst="roundRect">
              <a:avLst>
                <a:gd name="adj" fmla="val 16667"/>
              </a:avLst>
            </a:prstGeom>
            <a:noFill/>
            <a:ln w="28575">
              <a:solidFill>
                <a:srgbClr val="FFFF00"/>
              </a:solidFill>
              <a:round/>
              <a:headEnd/>
              <a:tailEnd/>
            </a:ln>
          </p:spPr>
          <p:txBody>
            <a:bodyPr wrap="none" anchor="ctr">
              <a:prstTxWarp prst="textNoShape">
                <a:avLst/>
              </a:prstTxWarp>
            </a:bodyPr>
            <a:lstStyle/>
            <a:p>
              <a:endParaRPr lang="en-US"/>
            </a:p>
          </p:txBody>
        </p:sp>
      </p:grpSp>
      <p:pic>
        <p:nvPicPr>
          <p:cNvPr id="5" name="Imagen 4"/>
          <p:cNvPicPr>
            <a:picLocks noChangeAspect="1"/>
          </p:cNvPicPr>
          <p:nvPr/>
        </p:nvPicPr>
        <p:blipFill>
          <a:blip r:embed="rId2"/>
          <a:stretch>
            <a:fillRect/>
          </a:stretch>
        </p:blipFill>
        <p:spPr>
          <a:xfrm>
            <a:off x="7236296" y="147977"/>
            <a:ext cx="1584176" cy="1118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40964" name="Grupo 30"/>
          <p:cNvGrpSpPr>
            <a:grpSpLocks/>
          </p:cNvGrpSpPr>
          <p:nvPr/>
        </p:nvGrpSpPr>
        <p:grpSpPr bwMode="auto">
          <a:xfrm>
            <a:off x="3151188" y="908050"/>
            <a:ext cx="2219325" cy="590550"/>
            <a:chOff x="3409664" y="988581"/>
            <a:chExt cx="2219211" cy="589422"/>
          </a:xfrm>
        </p:grpSpPr>
        <p:sp>
          <p:nvSpPr>
            <p:cNvPr id="7" name="Rectángulo redondeado 6"/>
            <p:cNvSpPr/>
            <p:nvPr/>
          </p:nvSpPr>
          <p:spPr>
            <a:xfrm>
              <a:off x="3409664" y="998088"/>
              <a:ext cx="2219211" cy="579915"/>
            </a:xfrm>
            <a:prstGeom prst="round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s-ES"/>
            </a:p>
          </p:txBody>
        </p:sp>
        <p:sp>
          <p:nvSpPr>
            <p:cNvPr id="8" name="Text Box 8"/>
            <p:cNvSpPr txBox="1">
              <a:spLocks noChangeArrowheads="1"/>
            </p:cNvSpPr>
            <p:nvPr/>
          </p:nvSpPr>
          <p:spPr bwMode="auto">
            <a:xfrm>
              <a:off x="3409664" y="988581"/>
              <a:ext cx="1993798" cy="584669"/>
            </a:xfrm>
            <a:prstGeom prst="rect">
              <a:avLst/>
            </a:prstGeom>
            <a:noFill/>
            <a:ln>
              <a:noFill/>
            </a:ln>
            <a:effectLst/>
            <a:extLst/>
          </p:spPr>
          <p:txBody>
            <a:bodyPr wrap="none">
              <a:spAutoFit/>
            </a:bodyPr>
            <a:lstStyle/>
            <a:p>
              <a:pPr algn="ctr" eaLnBrk="0" hangingPunct="0">
                <a:defRPr/>
              </a:pPr>
              <a:r>
                <a:rPr lang="es-ES_tradnl" altLang="es-ES" sz="3200" b="1" dirty="0">
                  <a:solidFill>
                    <a:schemeClr val="bg1"/>
                  </a:solidFill>
                  <a:effectLst>
                    <a:outerShdw blurRad="38100" dist="38100" dir="2700000" algn="tl">
                      <a:srgbClr val="000000"/>
                    </a:outerShdw>
                  </a:effectLst>
                  <a:latin typeface="Arial" panose="020B0604020202020204" pitchFamily="34" charset="0"/>
                  <a:ea typeface="+mn-ea"/>
                  <a:cs typeface="+mn-cs"/>
                </a:rPr>
                <a:t> Anexo III </a:t>
              </a:r>
              <a:endParaRPr lang="es-ES_tradnl" altLang="es-ES" sz="3200" b="1" i="1" dirty="0">
                <a:solidFill>
                  <a:schemeClr val="bg1"/>
                </a:solidFill>
                <a:effectLst>
                  <a:outerShdw blurRad="38100" dist="38100" dir="2700000" algn="tl">
                    <a:srgbClr val="000000"/>
                  </a:outerShdw>
                </a:effectLst>
                <a:latin typeface="Arial" panose="020B0604020202020204" pitchFamily="34" charset="0"/>
                <a:ea typeface="+mn-ea"/>
                <a:cs typeface="+mn-cs"/>
              </a:endParaRPr>
            </a:p>
          </p:txBody>
        </p:sp>
      </p:grpSp>
      <p:sp>
        <p:nvSpPr>
          <p:cNvPr id="9" name="Rectángulo redondeado 8"/>
          <p:cNvSpPr/>
          <p:nvPr/>
        </p:nvSpPr>
        <p:spPr>
          <a:xfrm>
            <a:off x="234950" y="1700213"/>
            <a:ext cx="7673975" cy="8572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s-ES"/>
          </a:p>
        </p:txBody>
      </p:sp>
      <p:sp>
        <p:nvSpPr>
          <p:cNvPr id="40966" name="Text Box 7"/>
          <p:cNvSpPr txBox="1">
            <a:spLocks noChangeArrowheads="1"/>
          </p:cNvSpPr>
          <p:nvPr/>
        </p:nvSpPr>
        <p:spPr bwMode="auto">
          <a:xfrm>
            <a:off x="228600" y="1676400"/>
            <a:ext cx="8724900" cy="830263"/>
          </a:xfrm>
          <a:prstGeom prst="rect">
            <a:avLst/>
          </a:prstGeom>
          <a:noFill/>
          <a:ln w="9525">
            <a:noFill/>
            <a:miter lim="800000"/>
            <a:headEnd/>
            <a:tailEnd/>
          </a:ln>
        </p:spPr>
        <p:txBody>
          <a:bodyPr>
            <a:prstTxWarp prst="textNoShape">
              <a:avLst/>
            </a:prstTxWarp>
            <a:spAutoFit/>
          </a:bodyPr>
          <a:lstStyle/>
          <a:p>
            <a:pPr eaLnBrk="0" hangingPunct="0"/>
            <a:r>
              <a:rPr lang="es-ES" sz="2400">
                <a:latin typeface="Arial" pitchFamily="4" charset="0"/>
              </a:rPr>
              <a:t>	</a:t>
            </a:r>
            <a:r>
              <a:rPr lang="es-ES" sz="2400" u="sng">
                <a:latin typeface="Arial" pitchFamily="4" charset="0"/>
              </a:rPr>
              <a:t>2.Diseño básico de la actuación</a:t>
            </a:r>
          </a:p>
          <a:p>
            <a:pPr eaLnBrk="0" hangingPunct="0"/>
            <a:r>
              <a:rPr lang="es-ES" sz="2400" i="1">
                <a:latin typeface="Arial" pitchFamily="4" charset="0"/>
              </a:rPr>
              <a:t>	</a:t>
            </a:r>
            <a:r>
              <a:rPr lang="es-ES" sz="2400" b="1" u="sng">
                <a:solidFill>
                  <a:srgbClr val="000000"/>
                </a:solidFill>
                <a:latin typeface="Arial" pitchFamily="4" charset="0"/>
              </a:rPr>
              <a:t>Barreras vegetales interiores</a:t>
            </a:r>
            <a:endParaRPr lang="es-ES_tradnl" sz="2400" b="1" i="1">
              <a:solidFill>
                <a:srgbClr val="000000"/>
              </a:solidFill>
              <a:latin typeface="Arial" pitchFamily="4" charset="0"/>
            </a:endParaRPr>
          </a:p>
        </p:txBody>
      </p:sp>
      <p:pic>
        <p:nvPicPr>
          <p:cNvPr id="40967" name="Imagen 10"/>
          <p:cNvPicPr>
            <a:picLocks noChangeAspect="1"/>
          </p:cNvPicPr>
          <p:nvPr/>
        </p:nvPicPr>
        <p:blipFill>
          <a:blip r:embed="rId3"/>
          <a:srcRect l="28018" t="20401" r="27869" b="35883"/>
          <a:stretch>
            <a:fillRect/>
          </a:stretch>
        </p:blipFill>
        <p:spPr bwMode="auto">
          <a:xfrm>
            <a:off x="1752600" y="2743200"/>
            <a:ext cx="4876800" cy="2718745"/>
          </a:xfrm>
          <a:prstGeom prst="rect">
            <a:avLst/>
          </a:prstGeom>
          <a:noFill/>
          <a:ln w="9525">
            <a:noFill/>
            <a:miter lim="800000"/>
            <a:headEnd/>
            <a:tailEnd/>
          </a:ln>
        </p:spPr>
      </p:pic>
      <p:sp>
        <p:nvSpPr>
          <p:cNvPr id="12" name="Text Box 7"/>
          <p:cNvSpPr txBox="1">
            <a:spLocks noChangeArrowheads="1"/>
          </p:cNvSpPr>
          <p:nvPr/>
        </p:nvSpPr>
        <p:spPr bwMode="auto">
          <a:xfrm>
            <a:off x="228600" y="5562600"/>
            <a:ext cx="8778875" cy="1631216"/>
          </a:xfrm>
          <a:prstGeom prst="rect">
            <a:avLst/>
          </a:prstGeom>
          <a:noFill/>
          <a:ln w="9525">
            <a:noFill/>
            <a:miter lim="800000"/>
            <a:headEnd/>
            <a:tailEnd/>
          </a:ln>
        </p:spPr>
        <p:txBody>
          <a:bodyPr wrap="square">
            <a:prstTxWarp prst="textNoShape">
              <a:avLst/>
            </a:prstTxWarp>
            <a:spAutoFit/>
          </a:bodyPr>
          <a:lstStyle/>
          <a:p>
            <a:pPr algn="just" eaLnBrk="0" hangingPunct="0"/>
            <a:r>
              <a:rPr lang="es-ES" sz="2000" dirty="0" smtClean="0">
                <a:solidFill>
                  <a:schemeClr val="bg1"/>
                </a:solidFill>
                <a:latin typeface="Arial" pitchFamily="4" charset="0"/>
              </a:rPr>
              <a:t>En casos especiales, debido a condiciones parcelarias o de orografía del terreno, puede aumentarse la separación entre barreras con la condición de que se incremente proporcionalmente la anchura final de las barreras.</a:t>
            </a:r>
            <a:endParaRPr lang="es-ES" sz="2000" dirty="0">
              <a:solidFill>
                <a:schemeClr val="bg1"/>
              </a:solidFill>
              <a:latin typeface="Arial" pitchFamily="4" charset="0"/>
            </a:endParaRPr>
          </a:p>
          <a:p>
            <a:pPr algn="just" eaLnBrk="0" hangingPunct="0"/>
            <a:endParaRPr lang="es-ES" sz="2000" dirty="0" smtClean="0">
              <a:solidFill>
                <a:schemeClr val="bg1"/>
              </a:solidFill>
              <a:latin typeface="Arial" pitchFamily="4" charset="0"/>
            </a:endParaRPr>
          </a:p>
          <a:p>
            <a:pPr algn="just" eaLnBrk="0" hangingPunct="0">
              <a:buFont typeface="Arial" pitchFamily="4" charset="0"/>
              <a:buChar char="•"/>
            </a:pPr>
            <a:endParaRPr lang="es-ES" sz="2000" dirty="0">
              <a:solidFill>
                <a:schemeClr val="bg1"/>
              </a:solidFill>
              <a:latin typeface="Arial" pitchFamily="4" charset="0"/>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986" name="3 Grupo"/>
          <p:cNvGrpSpPr>
            <a:grpSpLocks/>
          </p:cNvGrpSpPr>
          <p:nvPr/>
        </p:nvGrpSpPr>
        <p:grpSpPr bwMode="auto">
          <a:xfrm>
            <a:off x="-684213" y="260350"/>
            <a:ext cx="5903913" cy="584200"/>
            <a:chOff x="109893" y="312186"/>
            <a:chExt cx="5974275" cy="583648"/>
          </a:xfrm>
        </p:grpSpPr>
        <p:sp>
          <p:nvSpPr>
            <p:cNvPr id="3" name="Text Box 5"/>
            <p:cNvSpPr txBox="1">
              <a:spLocks noChangeArrowheads="1"/>
            </p:cNvSpPr>
            <p:nvPr/>
          </p:nvSpPr>
          <p:spPr bwMode="auto">
            <a:xfrm>
              <a:off x="109893" y="334390"/>
              <a:ext cx="5974275" cy="561444"/>
            </a:xfrm>
            <a:prstGeom prst="rect">
              <a:avLst/>
            </a:prstGeom>
            <a:noFill/>
            <a:ln w="9525">
              <a:noFill/>
              <a:miter lim="800000"/>
              <a:headEnd/>
              <a:tailEnd/>
            </a:ln>
            <a:effectLst/>
          </p:spPr>
          <p:txBody>
            <a:bodyPr>
              <a:spAutoFit/>
            </a:bodyPr>
            <a:lstStyle/>
            <a:p>
              <a:pPr algn="ctr" eaLnBrk="0" hangingPunct="0">
                <a:lnSpc>
                  <a:spcPct val="110000"/>
                </a:lnSpc>
                <a:defRPr/>
              </a:pPr>
              <a:r>
                <a:rPr lang="es-ES" sz="2800" b="1" dirty="0">
                  <a:solidFill>
                    <a:srgbClr val="FFFF00"/>
                  </a:solidFill>
                  <a:effectLst>
                    <a:outerShdw blurRad="38100" dist="38100" dir="2700000" algn="tl">
                      <a:srgbClr val="000000"/>
                    </a:outerShdw>
                  </a:effectLst>
                  <a:latin typeface="Calibri" pitchFamily="34" charset="0"/>
                  <a:ea typeface="+mn-ea"/>
                  <a:cs typeface="+mn-cs"/>
                </a:rPr>
                <a:t>DL 2/2019 (BORM nº 298)</a:t>
              </a:r>
              <a:endParaRPr lang="es-ES_tradnl" sz="2800" b="1" dirty="0">
                <a:solidFill>
                  <a:srgbClr val="FFFF00"/>
                </a:solidFill>
                <a:effectLst>
                  <a:outerShdw blurRad="38100" dist="38100" dir="2700000" algn="tl">
                    <a:srgbClr val="000000"/>
                  </a:outerShdw>
                </a:effectLst>
                <a:latin typeface="Calibri" pitchFamily="34" charset="0"/>
                <a:ea typeface="+mn-ea"/>
                <a:cs typeface="+mn-cs"/>
              </a:endParaRPr>
            </a:p>
          </p:txBody>
        </p:sp>
        <p:sp>
          <p:nvSpPr>
            <p:cNvPr id="41995" name="AutoShape 6"/>
            <p:cNvSpPr>
              <a:spLocks noChangeArrowheads="1"/>
            </p:cNvSpPr>
            <p:nvPr/>
          </p:nvSpPr>
          <p:spPr bwMode="auto">
            <a:xfrm>
              <a:off x="1054597" y="312186"/>
              <a:ext cx="4079908" cy="576262"/>
            </a:xfrm>
            <a:prstGeom prst="roundRect">
              <a:avLst>
                <a:gd name="adj" fmla="val 16667"/>
              </a:avLst>
            </a:prstGeom>
            <a:noFill/>
            <a:ln w="28575">
              <a:solidFill>
                <a:srgbClr val="FFFF00"/>
              </a:solidFill>
              <a:round/>
              <a:headEnd/>
              <a:tailEnd/>
            </a:ln>
          </p:spPr>
          <p:txBody>
            <a:bodyPr wrap="none" anchor="ctr">
              <a:prstTxWarp prst="textNoShape">
                <a:avLst/>
              </a:prstTxWarp>
            </a:bodyPr>
            <a:lstStyle/>
            <a:p>
              <a:endParaRPr lang="en-US"/>
            </a:p>
          </p:txBody>
        </p:sp>
      </p:grpSp>
      <p:pic>
        <p:nvPicPr>
          <p:cNvPr id="5" name="Imagen 4"/>
          <p:cNvPicPr>
            <a:picLocks noChangeAspect="1"/>
          </p:cNvPicPr>
          <p:nvPr/>
        </p:nvPicPr>
        <p:blipFill>
          <a:blip r:embed="rId2"/>
          <a:stretch>
            <a:fillRect/>
          </a:stretch>
        </p:blipFill>
        <p:spPr>
          <a:xfrm>
            <a:off x="7236296" y="147977"/>
            <a:ext cx="1584176" cy="1118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41988" name="Grupo 30"/>
          <p:cNvGrpSpPr>
            <a:grpSpLocks/>
          </p:cNvGrpSpPr>
          <p:nvPr/>
        </p:nvGrpSpPr>
        <p:grpSpPr bwMode="auto">
          <a:xfrm>
            <a:off x="3151188" y="908050"/>
            <a:ext cx="2219325" cy="590550"/>
            <a:chOff x="3409664" y="988581"/>
            <a:chExt cx="2219211" cy="589422"/>
          </a:xfrm>
        </p:grpSpPr>
        <p:sp>
          <p:nvSpPr>
            <p:cNvPr id="7" name="Rectángulo redondeado 6"/>
            <p:cNvSpPr/>
            <p:nvPr/>
          </p:nvSpPr>
          <p:spPr>
            <a:xfrm>
              <a:off x="3409664" y="998088"/>
              <a:ext cx="2219211" cy="579915"/>
            </a:xfrm>
            <a:prstGeom prst="round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s-ES"/>
            </a:p>
          </p:txBody>
        </p:sp>
        <p:sp>
          <p:nvSpPr>
            <p:cNvPr id="8" name="Text Box 8"/>
            <p:cNvSpPr txBox="1">
              <a:spLocks noChangeArrowheads="1"/>
            </p:cNvSpPr>
            <p:nvPr/>
          </p:nvSpPr>
          <p:spPr bwMode="auto">
            <a:xfrm>
              <a:off x="3409664" y="988581"/>
              <a:ext cx="1993798" cy="584669"/>
            </a:xfrm>
            <a:prstGeom prst="rect">
              <a:avLst/>
            </a:prstGeom>
            <a:noFill/>
            <a:ln>
              <a:noFill/>
            </a:ln>
            <a:effectLst/>
            <a:extLst/>
          </p:spPr>
          <p:txBody>
            <a:bodyPr wrap="none">
              <a:spAutoFit/>
            </a:bodyPr>
            <a:lstStyle/>
            <a:p>
              <a:pPr algn="ctr" eaLnBrk="0" hangingPunct="0">
                <a:defRPr/>
              </a:pPr>
              <a:r>
                <a:rPr lang="es-ES_tradnl" altLang="es-ES" sz="3200" b="1" dirty="0">
                  <a:solidFill>
                    <a:schemeClr val="bg1"/>
                  </a:solidFill>
                  <a:effectLst>
                    <a:outerShdw blurRad="38100" dist="38100" dir="2700000" algn="tl">
                      <a:srgbClr val="000000"/>
                    </a:outerShdw>
                  </a:effectLst>
                  <a:latin typeface="Arial" panose="020B0604020202020204" pitchFamily="34" charset="0"/>
                  <a:ea typeface="+mn-ea"/>
                  <a:cs typeface="+mn-cs"/>
                </a:rPr>
                <a:t> Anexo III </a:t>
              </a:r>
              <a:endParaRPr lang="es-ES_tradnl" altLang="es-ES" sz="3200" b="1" i="1" dirty="0">
                <a:solidFill>
                  <a:schemeClr val="bg1"/>
                </a:solidFill>
                <a:effectLst>
                  <a:outerShdw blurRad="38100" dist="38100" dir="2700000" algn="tl">
                    <a:srgbClr val="000000"/>
                  </a:outerShdw>
                </a:effectLst>
                <a:latin typeface="Arial" panose="020B0604020202020204" pitchFamily="34" charset="0"/>
                <a:ea typeface="+mn-ea"/>
                <a:cs typeface="+mn-cs"/>
              </a:endParaRPr>
            </a:p>
          </p:txBody>
        </p:sp>
      </p:grpSp>
      <p:sp>
        <p:nvSpPr>
          <p:cNvPr id="9" name="Rectángulo redondeado 8"/>
          <p:cNvSpPr/>
          <p:nvPr/>
        </p:nvSpPr>
        <p:spPr>
          <a:xfrm>
            <a:off x="234950" y="1700213"/>
            <a:ext cx="7673975" cy="8572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s-ES"/>
          </a:p>
        </p:txBody>
      </p:sp>
      <p:sp>
        <p:nvSpPr>
          <p:cNvPr id="41990" name="Text Box 7"/>
          <p:cNvSpPr txBox="1">
            <a:spLocks noChangeArrowheads="1"/>
          </p:cNvSpPr>
          <p:nvPr/>
        </p:nvSpPr>
        <p:spPr bwMode="auto">
          <a:xfrm>
            <a:off x="228600" y="1676400"/>
            <a:ext cx="8724900" cy="830263"/>
          </a:xfrm>
          <a:prstGeom prst="rect">
            <a:avLst/>
          </a:prstGeom>
          <a:noFill/>
          <a:ln w="9525">
            <a:noFill/>
            <a:miter lim="800000"/>
            <a:headEnd/>
            <a:tailEnd/>
          </a:ln>
        </p:spPr>
        <p:txBody>
          <a:bodyPr>
            <a:prstTxWarp prst="textNoShape">
              <a:avLst/>
            </a:prstTxWarp>
            <a:spAutoFit/>
          </a:bodyPr>
          <a:lstStyle/>
          <a:p>
            <a:pPr eaLnBrk="0" hangingPunct="0"/>
            <a:r>
              <a:rPr lang="es-ES" sz="2400">
                <a:latin typeface="Arial" pitchFamily="4" charset="0"/>
              </a:rPr>
              <a:t>	</a:t>
            </a:r>
            <a:r>
              <a:rPr lang="es-ES" sz="2400" u="sng">
                <a:latin typeface="Arial" pitchFamily="4" charset="0"/>
              </a:rPr>
              <a:t>2.Diseño básico de la actuación</a:t>
            </a:r>
          </a:p>
          <a:p>
            <a:pPr eaLnBrk="0" hangingPunct="0"/>
            <a:r>
              <a:rPr lang="es-ES" sz="2400" i="1">
                <a:latin typeface="Arial" pitchFamily="4" charset="0"/>
              </a:rPr>
              <a:t>	</a:t>
            </a:r>
            <a:r>
              <a:rPr lang="es-ES" sz="2400" b="1" u="sng">
                <a:solidFill>
                  <a:srgbClr val="000000"/>
                </a:solidFill>
                <a:latin typeface="Arial" pitchFamily="4" charset="0"/>
              </a:rPr>
              <a:t>Agrupaciones vegetales</a:t>
            </a:r>
            <a:endParaRPr lang="es-ES_tradnl" sz="2400" b="1" i="1">
              <a:solidFill>
                <a:srgbClr val="000000"/>
              </a:solidFill>
              <a:latin typeface="Arial" pitchFamily="4" charset="0"/>
            </a:endParaRPr>
          </a:p>
        </p:txBody>
      </p:sp>
      <p:sp>
        <p:nvSpPr>
          <p:cNvPr id="41991" name="Text Box 7"/>
          <p:cNvSpPr txBox="1">
            <a:spLocks noChangeArrowheads="1"/>
          </p:cNvSpPr>
          <p:nvPr/>
        </p:nvSpPr>
        <p:spPr bwMode="auto">
          <a:xfrm>
            <a:off x="228600" y="2895600"/>
            <a:ext cx="8778875" cy="1938338"/>
          </a:xfrm>
          <a:prstGeom prst="rect">
            <a:avLst/>
          </a:prstGeom>
          <a:noFill/>
          <a:ln w="9525">
            <a:noFill/>
            <a:miter lim="800000"/>
            <a:headEnd/>
            <a:tailEnd/>
          </a:ln>
        </p:spPr>
        <p:txBody>
          <a:bodyPr>
            <a:prstTxWarp prst="textNoShape">
              <a:avLst/>
            </a:prstTxWarp>
            <a:spAutoFit/>
          </a:bodyPr>
          <a:lstStyle/>
          <a:p>
            <a:pPr eaLnBrk="0" hangingPunct="0">
              <a:buFont typeface="Arial" pitchFamily="4" charset="0"/>
              <a:buChar char="•"/>
            </a:pPr>
            <a:r>
              <a:rPr lang="es-ES" sz="2000">
                <a:solidFill>
                  <a:schemeClr val="bg1"/>
                </a:solidFill>
                <a:latin typeface="Arial" pitchFamily="4" charset="0"/>
              </a:rPr>
              <a:t> Plantaciones con una mezcla de arbolado, arbustos o plantas herbáceas perennes realizadas sobre superficies incultas o improductivas dentro de la explotación. </a:t>
            </a:r>
          </a:p>
          <a:p>
            <a:pPr eaLnBrk="0" hangingPunct="0"/>
            <a:endParaRPr lang="es-ES" sz="2000">
              <a:solidFill>
                <a:schemeClr val="bg1"/>
              </a:solidFill>
              <a:latin typeface="Arial" pitchFamily="4" charset="0"/>
            </a:endParaRPr>
          </a:p>
          <a:p>
            <a:pPr eaLnBrk="0" hangingPunct="0">
              <a:buFont typeface="Arial" pitchFamily="4" charset="0"/>
              <a:buChar char="•"/>
            </a:pPr>
            <a:r>
              <a:rPr lang="es-ES" sz="2000">
                <a:solidFill>
                  <a:schemeClr val="bg1"/>
                </a:solidFill>
                <a:latin typeface="Arial" pitchFamily="4" charset="0"/>
              </a:rPr>
              <a:t> Cobertura vegetal conforme a los especificado para las barreras vegetales perimetrales.</a:t>
            </a: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10" name="3 Grupo"/>
          <p:cNvGrpSpPr>
            <a:grpSpLocks/>
          </p:cNvGrpSpPr>
          <p:nvPr/>
        </p:nvGrpSpPr>
        <p:grpSpPr bwMode="auto">
          <a:xfrm>
            <a:off x="-684213" y="260350"/>
            <a:ext cx="5903913" cy="584200"/>
            <a:chOff x="109893" y="312186"/>
            <a:chExt cx="5974275" cy="583648"/>
          </a:xfrm>
        </p:grpSpPr>
        <p:sp>
          <p:nvSpPr>
            <p:cNvPr id="3" name="Text Box 5"/>
            <p:cNvSpPr txBox="1">
              <a:spLocks noChangeArrowheads="1"/>
            </p:cNvSpPr>
            <p:nvPr/>
          </p:nvSpPr>
          <p:spPr bwMode="auto">
            <a:xfrm>
              <a:off x="109893" y="334390"/>
              <a:ext cx="5974275" cy="561444"/>
            </a:xfrm>
            <a:prstGeom prst="rect">
              <a:avLst/>
            </a:prstGeom>
            <a:noFill/>
            <a:ln w="9525">
              <a:noFill/>
              <a:miter lim="800000"/>
              <a:headEnd/>
              <a:tailEnd/>
            </a:ln>
            <a:effectLst/>
          </p:spPr>
          <p:txBody>
            <a:bodyPr>
              <a:spAutoFit/>
            </a:bodyPr>
            <a:lstStyle/>
            <a:p>
              <a:pPr algn="ctr" eaLnBrk="0" hangingPunct="0">
                <a:lnSpc>
                  <a:spcPct val="110000"/>
                </a:lnSpc>
                <a:defRPr/>
              </a:pPr>
              <a:r>
                <a:rPr lang="es-ES" sz="2800" b="1" dirty="0">
                  <a:solidFill>
                    <a:srgbClr val="FFFF00"/>
                  </a:solidFill>
                  <a:effectLst>
                    <a:outerShdw blurRad="38100" dist="38100" dir="2700000" algn="tl">
                      <a:srgbClr val="000000"/>
                    </a:outerShdw>
                  </a:effectLst>
                  <a:latin typeface="Calibri" pitchFamily="34" charset="0"/>
                  <a:ea typeface="+mn-ea"/>
                  <a:cs typeface="+mn-cs"/>
                </a:rPr>
                <a:t>DL 2/2019 (BORM nº 298)</a:t>
              </a:r>
              <a:endParaRPr lang="es-ES_tradnl" sz="2800" b="1" dirty="0">
                <a:solidFill>
                  <a:srgbClr val="FFFF00"/>
                </a:solidFill>
                <a:effectLst>
                  <a:outerShdw blurRad="38100" dist="38100" dir="2700000" algn="tl">
                    <a:srgbClr val="000000"/>
                  </a:outerShdw>
                </a:effectLst>
                <a:latin typeface="Calibri" pitchFamily="34" charset="0"/>
                <a:ea typeface="+mn-ea"/>
                <a:cs typeface="+mn-cs"/>
              </a:endParaRPr>
            </a:p>
          </p:txBody>
        </p:sp>
        <p:sp>
          <p:nvSpPr>
            <p:cNvPr id="43019" name="AutoShape 6"/>
            <p:cNvSpPr>
              <a:spLocks noChangeArrowheads="1"/>
            </p:cNvSpPr>
            <p:nvPr/>
          </p:nvSpPr>
          <p:spPr bwMode="auto">
            <a:xfrm>
              <a:off x="1054597" y="312186"/>
              <a:ext cx="4079908" cy="576262"/>
            </a:xfrm>
            <a:prstGeom prst="roundRect">
              <a:avLst>
                <a:gd name="adj" fmla="val 16667"/>
              </a:avLst>
            </a:prstGeom>
            <a:noFill/>
            <a:ln w="28575">
              <a:solidFill>
                <a:srgbClr val="FFFF00"/>
              </a:solidFill>
              <a:round/>
              <a:headEnd/>
              <a:tailEnd/>
            </a:ln>
          </p:spPr>
          <p:txBody>
            <a:bodyPr wrap="none" anchor="ctr">
              <a:prstTxWarp prst="textNoShape">
                <a:avLst/>
              </a:prstTxWarp>
            </a:bodyPr>
            <a:lstStyle/>
            <a:p>
              <a:endParaRPr lang="en-US"/>
            </a:p>
          </p:txBody>
        </p:sp>
      </p:grpSp>
      <p:pic>
        <p:nvPicPr>
          <p:cNvPr id="5" name="Imagen 4"/>
          <p:cNvPicPr>
            <a:picLocks noChangeAspect="1"/>
          </p:cNvPicPr>
          <p:nvPr/>
        </p:nvPicPr>
        <p:blipFill>
          <a:blip r:embed="rId2"/>
          <a:stretch>
            <a:fillRect/>
          </a:stretch>
        </p:blipFill>
        <p:spPr>
          <a:xfrm>
            <a:off x="7236296" y="147977"/>
            <a:ext cx="1584176" cy="1118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43012" name="Grupo 30"/>
          <p:cNvGrpSpPr>
            <a:grpSpLocks/>
          </p:cNvGrpSpPr>
          <p:nvPr/>
        </p:nvGrpSpPr>
        <p:grpSpPr bwMode="auto">
          <a:xfrm>
            <a:off x="3151188" y="908050"/>
            <a:ext cx="2219325" cy="590550"/>
            <a:chOff x="3409664" y="988581"/>
            <a:chExt cx="2219211" cy="589422"/>
          </a:xfrm>
        </p:grpSpPr>
        <p:sp>
          <p:nvSpPr>
            <p:cNvPr id="7" name="Rectángulo redondeado 6"/>
            <p:cNvSpPr/>
            <p:nvPr/>
          </p:nvSpPr>
          <p:spPr>
            <a:xfrm>
              <a:off x="3409664" y="998088"/>
              <a:ext cx="2219211" cy="579915"/>
            </a:xfrm>
            <a:prstGeom prst="round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s-ES"/>
            </a:p>
          </p:txBody>
        </p:sp>
        <p:sp>
          <p:nvSpPr>
            <p:cNvPr id="8" name="Text Box 8"/>
            <p:cNvSpPr txBox="1">
              <a:spLocks noChangeArrowheads="1"/>
            </p:cNvSpPr>
            <p:nvPr/>
          </p:nvSpPr>
          <p:spPr bwMode="auto">
            <a:xfrm>
              <a:off x="3409664" y="988581"/>
              <a:ext cx="1993798" cy="584669"/>
            </a:xfrm>
            <a:prstGeom prst="rect">
              <a:avLst/>
            </a:prstGeom>
            <a:noFill/>
            <a:ln>
              <a:noFill/>
            </a:ln>
            <a:effectLst/>
            <a:extLst/>
          </p:spPr>
          <p:txBody>
            <a:bodyPr wrap="none">
              <a:spAutoFit/>
            </a:bodyPr>
            <a:lstStyle/>
            <a:p>
              <a:pPr algn="ctr" eaLnBrk="0" hangingPunct="0">
                <a:defRPr/>
              </a:pPr>
              <a:r>
                <a:rPr lang="es-ES_tradnl" altLang="es-ES" sz="3200" b="1" dirty="0">
                  <a:solidFill>
                    <a:schemeClr val="bg1"/>
                  </a:solidFill>
                  <a:effectLst>
                    <a:outerShdw blurRad="38100" dist="38100" dir="2700000" algn="tl">
                      <a:srgbClr val="000000"/>
                    </a:outerShdw>
                  </a:effectLst>
                  <a:latin typeface="Arial" panose="020B0604020202020204" pitchFamily="34" charset="0"/>
                  <a:ea typeface="+mn-ea"/>
                  <a:cs typeface="+mn-cs"/>
                </a:rPr>
                <a:t> Anexo III </a:t>
              </a:r>
              <a:endParaRPr lang="es-ES_tradnl" altLang="es-ES" sz="3200" b="1" i="1" dirty="0">
                <a:solidFill>
                  <a:schemeClr val="bg1"/>
                </a:solidFill>
                <a:effectLst>
                  <a:outerShdw blurRad="38100" dist="38100" dir="2700000" algn="tl">
                    <a:srgbClr val="000000"/>
                  </a:outerShdw>
                </a:effectLst>
                <a:latin typeface="Arial" panose="020B0604020202020204" pitchFamily="34" charset="0"/>
                <a:ea typeface="+mn-ea"/>
                <a:cs typeface="+mn-cs"/>
              </a:endParaRPr>
            </a:p>
          </p:txBody>
        </p:sp>
      </p:grpSp>
      <p:sp>
        <p:nvSpPr>
          <p:cNvPr id="9" name="Rectángulo redondeado 8"/>
          <p:cNvSpPr/>
          <p:nvPr/>
        </p:nvSpPr>
        <p:spPr>
          <a:xfrm>
            <a:off x="234950" y="1676400"/>
            <a:ext cx="8223250" cy="88106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s-ES"/>
          </a:p>
        </p:txBody>
      </p:sp>
      <p:sp>
        <p:nvSpPr>
          <p:cNvPr id="43014" name="Text Box 7"/>
          <p:cNvSpPr txBox="1">
            <a:spLocks noChangeArrowheads="1"/>
          </p:cNvSpPr>
          <p:nvPr/>
        </p:nvSpPr>
        <p:spPr bwMode="auto">
          <a:xfrm>
            <a:off x="228600" y="1676400"/>
            <a:ext cx="8724900" cy="769938"/>
          </a:xfrm>
          <a:prstGeom prst="rect">
            <a:avLst/>
          </a:prstGeom>
          <a:noFill/>
          <a:ln w="9525">
            <a:noFill/>
            <a:miter lim="800000"/>
            <a:headEnd/>
            <a:tailEnd/>
          </a:ln>
        </p:spPr>
        <p:txBody>
          <a:bodyPr>
            <a:prstTxWarp prst="textNoShape">
              <a:avLst/>
            </a:prstTxWarp>
            <a:spAutoFit/>
          </a:bodyPr>
          <a:lstStyle/>
          <a:p>
            <a:pPr eaLnBrk="0" hangingPunct="0"/>
            <a:r>
              <a:rPr lang="es-ES" sz="2400">
                <a:latin typeface="Arial" pitchFamily="4" charset="0"/>
              </a:rPr>
              <a:t>	</a:t>
            </a:r>
            <a:r>
              <a:rPr lang="es-ES" sz="2400" u="sng">
                <a:latin typeface="Arial" pitchFamily="4" charset="0"/>
              </a:rPr>
              <a:t>2.Diseño básico de la actuación</a:t>
            </a:r>
          </a:p>
          <a:p>
            <a:pPr eaLnBrk="0" hangingPunct="0"/>
            <a:r>
              <a:rPr lang="es-ES" sz="1900" b="1" u="sng">
                <a:solidFill>
                  <a:srgbClr val="000000"/>
                </a:solidFill>
                <a:latin typeface="Arial" pitchFamily="4" charset="0"/>
              </a:rPr>
              <a:t>Selección y distribución de especies. Condiciones de material vegetal</a:t>
            </a:r>
            <a:endParaRPr lang="es-ES_tradnl" sz="1900" b="1" i="1">
              <a:solidFill>
                <a:srgbClr val="000000"/>
              </a:solidFill>
              <a:latin typeface="Arial" pitchFamily="4" charset="0"/>
            </a:endParaRPr>
          </a:p>
        </p:txBody>
      </p:sp>
      <p:sp>
        <p:nvSpPr>
          <p:cNvPr id="43015" name="Text Box 7"/>
          <p:cNvSpPr txBox="1">
            <a:spLocks noChangeArrowheads="1"/>
          </p:cNvSpPr>
          <p:nvPr/>
        </p:nvSpPr>
        <p:spPr bwMode="auto">
          <a:xfrm>
            <a:off x="228600" y="2667000"/>
            <a:ext cx="8778875" cy="4340225"/>
          </a:xfrm>
          <a:prstGeom prst="rect">
            <a:avLst/>
          </a:prstGeom>
          <a:noFill/>
          <a:ln w="9525">
            <a:noFill/>
            <a:miter lim="800000"/>
            <a:headEnd/>
            <a:tailEnd/>
          </a:ln>
        </p:spPr>
        <p:txBody>
          <a:bodyPr>
            <a:prstTxWarp prst="textNoShape">
              <a:avLst/>
            </a:prstTxWarp>
            <a:spAutoFit/>
          </a:bodyPr>
          <a:lstStyle/>
          <a:p>
            <a:pPr algn="just" eaLnBrk="0" hangingPunct="0">
              <a:buFont typeface="Arial" pitchFamily="4" charset="0"/>
              <a:buChar char="•"/>
            </a:pPr>
            <a:r>
              <a:rPr lang="es-ES" sz="2000">
                <a:solidFill>
                  <a:schemeClr val="bg1"/>
                </a:solidFill>
                <a:latin typeface="Arial" pitchFamily="4" charset="0"/>
              </a:rPr>
              <a:t> Como norma general, los arbustos y árboles deberán suponer al menos el </a:t>
            </a:r>
            <a:r>
              <a:rPr lang="es-ES" sz="2000" b="1">
                <a:solidFill>
                  <a:srgbClr val="FFFF00"/>
                </a:solidFill>
                <a:latin typeface="Arial" pitchFamily="4" charset="0"/>
              </a:rPr>
              <a:t>50%</a:t>
            </a:r>
            <a:r>
              <a:rPr lang="es-ES" sz="2000">
                <a:solidFill>
                  <a:schemeClr val="bg1"/>
                </a:solidFill>
                <a:latin typeface="Arial" pitchFamily="4" charset="0"/>
              </a:rPr>
              <a:t> de los ejemplares a utilizar en los setos, salvo en </a:t>
            </a:r>
            <a:r>
              <a:rPr lang="es-ES" sz="2000" b="1">
                <a:solidFill>
                  <a:srgbClr val="FFFF00"/>
                </a:solidFill>
                <a:latin typeface="Arial" pitchFamily="4" charset="0"/>
              </a:rPr>
              <a:t>INVERNADEROS</a:t>
            </a:r>
            <a:r>
              <a:rPr lang="es-ES" sz="2000">
                <a:solidFill>
                  <a:schemeClr val="bg1"/>
                </a:solidFill>
                <a:latin typeface="Arial" pitchFamily="4" charset="0"/>
              </a:rPr>
              <a:t>, donde arbustos y vegetación herbácea perenne puede suponer el </a:t>
            </a:r>
            <a:r>
              <a:rPr lang="es-ES" sz="2000" b="1">
                <a:solidFill>
                  <a:srgbClr val="FFFF00"/>
                </a:solidFill>
                <a:latin typeface="Arial" pitchFamily="4" charset="0"/>
              </a:rPr>
              <a:t>100%</a:t>
            </a:r>
            <a:r>
              <a:rPr lang="es-ES" sz="2000">
                <a:solidFill>
                  <a:schemeClr val="bg1"/>
                </a:solidFill>
                <a:latin typeface="Arial" pitchFamily="4" charset="0"/>
              </a:rPr>
              <a:t> de la EVC. </a:t>
            </a:r>
          </a:p>
          <a:p>
            <a:pPr algn="just" eaLnBrk="0" hangingPunct="0">
              <a:buFont typeface="Arial" pitchFamily="4" charset="0"/>
              <a:buChar char="•"/>
            </a:pPr>
            <a:endParaRPr lang="es-ES" sz="1200">
              <a:solidFill>
                <a:schemeClr val="bg1"/>
              </a:solidFill>
              <a:latin typeface="Arial" pitchFamily="4" charset="0"/>
            </a:endParaRPr>
          </a:p>
          <a:p>
            <a:pPr algn="just" eaLnBrk="0" hangingPunct="0">
              <a:buFont typeface="Arial" pitchFamily="4" charset="0"/>
              <a:buChar char="•"/>
            </a:pPr>
            <a:r>
              <a:rPr lang="es-ES" sz="2000">
                <a:solidFill>
                  <a:schemeClr val="bg1"/>
                </a:solidFill>
                <a:latin typeface="Arial" pitchFamily="4" charset="0"/>
              </a:rPr>
              <a:t> Cuadro nº 2: Listado de especies </a:t>
            </a:r>
            <a:r>
              <a:rPr lang="es-ES" sz="2000" b="1">
                <a:solidFill>
                  <a:srgbClr val="FFFF00"/>
                </a:solidFill>
                <a:latin typeface="Arial" pitchFamily="4" charset="0"/>
              </a:rPr>
              <a:t>recomendadas</a:t>
            </a:r>
            <a:r>
              <a:rPr lang="es-ES" sz="2000">
                <a:solidFill>
                  <a:schemeClr val="bg1"/>
                </a:solidFill>
                <a:latin typeface="Arial" pitchFamily="4" charset="0"/>
              </a:rPr>
              <a:t> con interés en el control de las escorrentías, captación de nutrientes y mejora de la biodiversidad. </a:t>
            </a:r>
          </a:p>
          <a:p>
            <a:pPr algn="just" eaLnBrk="0" hangingPunct="0">
              <a:buFont typeface="Arial" pitchFamily="4" charset="0"/>
              <a:buChar char="•"/>
            </a:pPr>
            <a:endParaRPr lang="es-ES" sz="1200">
              <a:solidFill>
                <a:schemeClr val="bg1"/>
              </a:solidFill>
              <a:latin typeface="Arial" pitchFamily="4" charset="0"/>
            </a:endParaRPr>
          </a:p>
          <a:p>
            <a:pPr algn="just" eaLnBrk="0" hangingPunct="0">
              <a:buFont typeface="Arial" pitchFamily="4" charset="0"/>
              <a:buChar char="•"/>
            </a:pPr>
            <a:r>
              <a:rPr lang="es-ES" sz="2000">
                <a:solidFill>
                  <a:schemeClr val="bg1"/>
                </a:solidFill>
                <a:latin typeface="Arial" pitchFamily="4" charset="0"/>
              </a:rPr>
              <a:t> Cuadro nº 3: Listado de especies con interés en conservación de enemigos naturales.</a:t>
            </a:r>
          </a:p>
          <a:p>
            <a:pPr algn="just" eaLnBrk="0" hangingPunct="0">
              <a:buFont typeface="Arial" pitchFamily="4" charset="0"/>
              <a:buChar char="•"/>
            </a:pPr>
            <a:endParaRPr lang="es-ES" sz="1200">
              <a:solidFill>
                <a:schemeClr val="bg1"/>
              </a:solidFill>
              <a:latin typeface="Arial" pitchFamily="4" charset="0"/>
            </a:endParaRPr>
          </a:p>
          <a:p>
            <a:pPr algn="just" eaLnBrk="0" hangingPunct="0">
              <a:buFont typeface="Arial" pitchFamily="4" charset="0"/>
              <a:buChar char="•"/>
            </a:pPr>
            <a:r>
              <a:rPr lang="es-ES" sz="2000">
                <a:solidFill>
                  <a:schemeClr val="bg1"/>
                </a:solidFill>
                <a:latin typeface="Arial" pitchFamily="4" charset="0"/>
              </a:rPr>
              <a:t> No está permitido la introducción de especies invasoras (</a:t>
            </a:r>
            <a:r>
              <a:rPr lang="es-ES" sz="2000" b="1">
                <a:solidFill>
                  <a:srgbClr val="FFFF00"/>
                </a:solidFill>
                <a:latin typeface="Arial" pitchFamily="4" charset="0"/>
              </a:rPr>
              <a:t>RD 630/2013</a:t>
            </a:r>
            <a:r>
              <a:rPr lang="es-ES" sz="2000">
                <a:solidFill>
                  <a:schemeClr val="bg1"/>
                </a:solidFill>
                <a:latin typeface="Arial" pitchFamily="4" charset="0"/>
              </a:rPr>
              <a:t>).</a:t>
            </a:r>
          </a:p>
          <a:p>
            <a:pPr algn="just" eaLnBrk="0" hangingPunct="0">
              <a:buFont typeface="Arial" pitchFamily="4" charset="0"/>
              <a:buChar char="•"/>
            </a:pPr>
            <a:endParaRPr lang="es-ES" sz="1200">
              <a:solidFill>
                <a:schemeClr val="bg1"/>
              </a:solidFill>
              <a:latin typeface="Arial" pitchFamily="4" charset="0"/>
            </a:endParaRPr>
          </a:p>
          <a:p>
            <a:pPr algn="just" eaLnBrk="0" hangingPunct="0">
              <a:buFont typeface="Arial" pitchFamily="4" charset="0"/>
              <a:buChar char="•"/>
            </a:pPr>
            <a:r>
              <a:rPr lang="es-ES" sz="2000">
                <a:solidFill>
                  <a:schemeClr val="bg1"/>
                </a:solidFill>
                <a:latin typeface="Arial" pitchFamily="4" charset="0"/>
              </a:rPr>
              <a:t> Todo el material vegetal debe tener garantizada su procedencia de viveros autorizados, con las debidas garantías fitosanitarias.</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034" name="3 Grupo"/>
          <p:cNvGrpSpPr>
            <a:grpSpLocks/>
          </p:cNvGrpSpPr>
          <p:nvPr/>
        </p:nvGrpSpPr>
        <p:grpSpPr bwMode="auto">
          <a:xfrm>
            <a:off x="-684213" y="260350"/>
            <a:ext cx="5903913" cy="584200"/>
            <a:chOff x="109893" y="312186"/>
            <a:chExt cx="5974275" cy="583648"/>
          </a:xfrm>
        </p:grpSpPr>
        <p:sp>
          <p:nvSpPr>
            <p:cNvPr id="3" name="Text Box 5"/>
            <p:cNvSpPr txBox="1">
              <a:spLocks noChangeArrowheads="1"/>
            </p:cNvSpPr>
            <p:nvPr/>
          </p:nvSpPr>
          <p:spPr bwMode="auto">
            <a:xfrm>
              <a:off x="109893" y="334390"/>
              <a:ext cx="5974275" cy="561444"/>
            </a:xfrm>
            <a:prstGeom prst="rect">
              <a:avLst/>
            </a:prstGeom>
            <a:noFill/>
            <a:ln w="9525">
              <a:noFill/>
              <a:miter lim="800000"/>
              <a:headEnd/>
              <a:tailEnd/>
            </a:ln>
            <a:effectLst/>
          </p:spPr>
          <p:txBody>
            <a:bodyPr>
              <a:spAutoFit/>
            </a:bodyPr>
            <a:lstStyle/>
            <a:p>
              <a:pPr algn="ctr" eaLnBrk="0" hangingPunct="0">
                <a:lnSpc>
                  <a:spcPct val="110000"/>
                </a:lnSpc>
                <a:defRPr/>
              </a:pPr>
              <a:r>
                <a:rPr lang="es-ES" sz="2800" b="1" dirty="0">
                  <a:solidFill>
                    <a:srgbClr val="FFFF00"/>
                  </a:solidFill>
                  <a:effectLst>
                    <a:outerShdw blurRad="38100" dist="38100" dir="2700000" algn="tl">
                      <a:srgbClr val="000000"/>
                    </a:outerShdw>
                  </a:effectLst>
                  <a:latin typeface="Calibri" pitchFamily="34" charset="0"/>
                  <a:ea typeface="+mn-ea"/>
                  <a:cs typeface="+mn-cs"/>
                </a:rPr>
                <a:t>DL 2/2019 (BORM nº 298)</a:t>
              </a:r>
              <a:endParaRPr lang="es-ES_tradnl" sz="2800" b="1" dirty="0">
                <a:solidFill>
                  <a:srgbClr val="FFFF00"/>
                </a:solidFill>
                <a:effectLst>
                  <a:outerShdw blurRad="38100" dist="38100" dir="2700000" algn="tl">
                    <a:srgbClr val="000000"/>
                  </a:outerShdw>
                </a:effectLst>
                <a:latin typeface="Calibri" pitchFamily="34" charset="0"/>
                <a:ea typeface="+mn-ea"/>
                <a:cs typeface="+mn-cs"/>
              </a:endParaRPr>
            </a:p>
          </p:txBody>
        </p:sp>
        <p:sp>
          <p:nvSpPr>
            <p:cNvPr id="44043" name="AutoShape 6"/>
            <p:cNvSpPr>
              <a:spLocks noChangeArrowheads="1"/>
            </p:cNvSpPr>
            <p:nvPr/>
          </p:nvSpPr>
          <p:spPr bwMode="auto">
            <a:xfrm>
              <a:off x="1054597" y="312186"/>
              <a:ext cx="4079908" cy="576262"/>
            </a:xfrm>
            <a:prstGeom prst="roundRect">
              <a:avLst>
                <a:gd name="adj" fmla="val 16667"/>
              </a:avLst>
            </a:prstGeom>
            <a:noFill/>
            <a:ln w="28575">
              <a:solidFill>
                <a:srgbClr val="FFFF00"/>
              </a:solidFill>
              <a:round/>
              <a:headEnd/>
              <a:tailEnd/>
            </a:ln>
          </p:spPr>
          <p:txBody>
            <a:bodyPr wrap="none" anchor="ctr">
              <a:prstTxWarp prst="textNoShape">
                <a:avLst/>
              </a:prstTxWarp>
            </a:bodyPr>
            <a:lstStyle/>
            <a:p>
              <a:endParaRPr lang="en-US"/>
            </a:p>
          </p:txBody>
        </p:sp>
      </p:grpSp>
      <p:pic>
        <p:nvPicPr>
          <p:cNvPr id="5" name="Imagen 4"/>
          <p:cNvPicPr>
            <a:picLocks noChangeAspect="1"/>
          </p:cNvPicPr>
          <p:nvPr/>
        </p:nvPicPr>
        <p:blipFill>
          <a:blip r:embed="rId2"/>
          <a:stretch>
            <a:fillRect/>
          </a:stretch>
        </p:blipFill>
        <p:spPr>
          <a:xfrm>
            <a:off x="7236296" y="147977"/>
            <a:ext cx="1584176" cy="1118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44036" name="Grupo 30"/>
          <p:cNvGrpSpPr>
            <a:grpSpLocks/>
          </p:cNvGrpSpPr>
          <p:nvPr/>
        </p:nvGrpSpPr>
        <p:grpSpPr bwMode="auto">
          <a:xfrm>
            <a:off x="3151188" y="908050"/>
            <a:ext cx="2219325" cy="590550"/>
            <a:chOff x="3409664" y="988581"/>
            <a:chExt cx="2219211" cy="589422"/>
          </a:xfrm>
        </p:grpSpPr>
        <p:sp>
          <p:nvSpPr>
            <p:cNvPr id="7" name="Rectángulo redondeado 6"/>
            <p:cNvSpPr/>
            <p:nvPr/>
          </p:nvSpPr>
          <p:spPr>
            <a:xfrm>
              <a:off x="3409664" y="998088"/>
              <a:ext cx="2219211" cy="579915"/>
            </a:xfrm>
            <a:prstGeom prst="round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s-ES"/>
            </a:p>
          </p:txBody>
        </p:sp>
        <p:sp>
          <p:nvSpPr>
            <p:cNvPr id="8" name="Text Box 8"/>
            <p:cNvSpPr txBox="1">
              <a:spLocks noChangeArrowheads="1"/>
            </p:cNvSpPr>
            <p:nvPr/>
          </p:nvSpPr>
          <p:spPr bwMode="auto">
            <a:xfrm>
              <a:off x="3409664" y="988581"/>
              <a:ext cx="1993798" cy="584669"/>
            </a:xfrm>
            <a:prstGeom prst="rect">
              <a:avLst/>
            </a:prstGeom>
            <a:noFill/>
            <a:ln>
              <a:noFill/>
            </a:ln>
            <a:effectLst/>
            <a:extLst/>
          </p:spPr>
          <p:txBody>
            <a:bodyPr wrap="none">
              <a:spAutoFit/>
            </a:bodyPr>
            <a:lstStyle/>
            <a:p>
              <a:pPr algn="ctr" eaLnBrk="0" hangingPunct="0">
                <a:defRPr/>
              </a:pPr>
              <a:r>
                <a:rPr lang="es-ES_tradnl" altLang="es-ES" sz="3200" b="1" dirty="0">
                  <a:solidFill>
                    <a:schemeClr val="bg1"/>
                  </a:solidFill>
                  <a:effectLst>
                    <a:outerShdw blurRad="38100" dist="38100" dir="2700000" algn="tl">
                      <a:srgbClr val="000000"/>
                    </a:outerShdw>
                  </a:effectLst>
                  <a:latin typeface="Arial" panose="020B0604020202020204" pitchFamily="34" charset="0"/>
                  <a:ea typeface="+mn-ea"/>
                  <a:cs typeface="+mn-cs"/>
                </a:rPr>
                <a:t> Anexo III </a:t>
              </a:r>
              <a:endParaRPr lang="es-ES_tradnl" altLang="es-ES" sz="3200" b="1" i="1" dirty="0">
                <a:solidFill>
                  <a:schemeClr val="bg1"/>
                </a:solidFill>
                <a:effectLst>
                  <a:outerShdw blurRad="38100" dist="38100" dir="2700000" algn="tl">
                    <a:srgbClr val="000000"/>
                  </a:outerShdw>
                </a:effectLst>
                <a:latin typeface="Arial" panose="020B0604020202020204" pitchFamily="34" charset="0"/>
                <a:ea typeface="+mn-ea"/>
                <a:cs typeface="+mn-cs"/>
              </a:endParaRPr>
            </a:p>
          </p:txBody>
        </p:sp>
      </p:grpSp>
      <p:sp>
        <p:nvSpPr>
          <p:cNvPr id="9" name="Rectángulo redondeado 8"/>
          <p:cNvSpPr/>
          <p:nvPr/>
        </p:nvSpPr>
        <p:spPr>
          <a:xfrm>
            <a:off x="234950" y="1700213"/>
            <a:ext cx="7673975" cy="58578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s-ES"/>
          </a:p>
        </p:txBody>
      </p:sp>
      <p:sp>
        <p:nvSpPr>
          <p:cNvPr id="44038" name="Text Box 7"/>
          <p:cNvSpPr txBox="1">
            <a:spLocks noChangeArrowheads="1"/>
          </p:cNvSpPr>
          <p:nvPr/>
        </p:nvSpPr>
        <p:spPr bwMode="auto">
          <a:xfrm>
            <a:off x="228600" y="1676400"/>
            <a:ext cx="8724900" cy="461963"/>
          </a:xfrm>
          <a:prstGeom prst="rect">
            <a:avLst/>
          </a:prstGeom>
          <a:noFill/>
          <a:ln w="9525">
            <a:noFill/>
            <a:miter lim="800000"/>
            <a:headEnd/>
            <a:tailEnd/>
          </a:ln>
        </p:spPr>
        <p:txBody>
          <a:bodyPr>
            <a:prstTxWarp prst="textNoShape">
              <a:avLst/>
            </a:prstTxWarp>
            <a:spAutoFit/>
          </a:bodyPr>
          <a:lstStyle/>
          <a:p>
            <a:pPr eaLnBrk="0" hangingPunct="0"/>
            <a:r>
              <a:rPr lang="es-ES" sz="2400">
                <a:latin typeface="Arial" pitchFamily="4" charset="0"/>
              </a:rPr>
              <a:t>	</a:t>
            </a:r>
            <a:r>
              <a:rPr lang="es-ES" sz="2400" u="sng">
                <a:latin typeface="Arial" pitchFamily="4" charset="0"/>
              </a:rPr>
              <a:t>3.R</a:t>
            </a:r>
            <a:r>
              <a:rPr lang="es-ES" sz="2400" u="sng">
                <a:solidFill>
                  <a:srgbClr val="000000"/>
                </a:solidFill>
                <a:latin typeface="Arial" pitchFamily="4" charset="0"/>
              </a:rPr>
              <a:t>ecomendaciones de ejecución y siembras</a:t>
            </a:r>
            <a:endParaRPr lang="es-ES_tradnl" sz="2400" i="1">
              <a:solidFill>
                <a:srgbClr val="000000"/>
              </a:solidFill>
              <a:latin typeface="Arial" pitchFamily="4" charset="0"/>
            </a:endParaRPr>
          </a:p>
        </p:txBody>
      </p:sp>
      <p:sp>
        <p:nvSpPr>
          <p:cNvPr id="44039" name="Text Box 7"/>
          <p:cNvSpPr txBox="1">
            <a:spLocks noChangeArrowheads="1"/>
          </p:cNvSpPr>
          <p:nvPr/>
        </p:nvSpPr>
        <p:spPr bwMode="auto">
          <a:xfrm>
            <a:off x="228600" y="2895600"/>
            <a:ext cx="8778875" cy="3170238"/>
          </a:xfrm>
          <a:prstGeom prst="rect">
            <a:avLst/>
          </a:prstGeom>
          <a:noFill/>
          <a:ln w="9525">
            <a:noFill/>
            <a:miter lim="800000"/>
            <a:headEnd/>
            <a:tailEnd/>
          </a:ln>
        </p:spPr>
        <p:txBody>
          <a:bodyPr>
            <a:prstTxWarp prst="textNoShape">
              <a:avLst/>
            </a:prstTxWarp>
            <a:spAutoFit/>
          </a:bodyPr>
          <a:lstStyle/>
          <a:p>
            <a:pPr algn="just" eaLnBrk="0" hangingPunct="0">
              <a:buFont typeface="Arial" pitchFamily="4" charset="0"/>
              <a:buChar char="•"/>
            </a:pPr>
            <a:r>
              <a:rPr lang="es-ES" sz="2000">
                <a:solidFill>
                  <a:schemeClr val="bg1"/>
                </a:solidFill>
                <a:latin typeface="Arial" pitchFamily="4" charset="0"/>
              </a:rPr>
              <a:t> Fecha idónea de plantación: </a:t>
            </a:r>
            <a:r>
              <a:rPr lang="es-ES" sz="2000" b="1">
                <a:solidFill>
                  <a:srgbClr val="FFFF00"/>
                </a:solidFill>
                <a:latin typeface="Arial" pitchFamily="4" charset="0"/>
              </a:rPr>
              <a:t>octubre-febrero</a:t>
            </a:r>
            <a:r>
              <a:rPr lang="es-ES" sz="2000">
                <a:solidFill>
                  <a:schemeClr val="bg1"/>
                </a:solidFill>
                <a:latin typeface="Arial" pitchFamily="4" charset="0"/>
              </a:rPr>
              <a:t>.</a:t>
            </a:r>
          </a:p>
          <a:p>
            <a:pPr algn="just" eaLnBrk="0" hangingPunct="0">
              <a:buFont typeface="Arial" pitchFamily="4" charset="0"/>
              <a:buChar char="•"/>
            </a:pPr>
            <a:endParaRPr lang="es-ES" sz="2000">
              <a:solidFill>
                <a:schemeClr val="bg1"/>
              </a:solidFill>
              <a:latin typeface="Arial" pitchFamily="4" charset="0"/>
            </a:endParaRPr>
          </a:p>
          <a:p>
            <a:pPr algn="just" eaLnBrk="0" hangingPunct="0">
              <a:buFont typeface="Arial" pitchFamily="4" charset="0"/>
              <a:buChar char="•"/>
            </a:pPr>
            <a:r>
              <a:rPr lang="es-ES" sz="2000">
                <a:solidFill>
                  <a:schemeClr val="bg1"/>
                </a:solidFill>
                <a:latin typeface="Arial" pitchFamily="4" charset="0"/>
              </a:rPr>
              <a:t> Dosis de siembra recomendable en especies herbáceas (</a:t>
            </a:r>
            <a:r>
              <a:rPr lang="es-ES" sz="2000" b="1">
                <a:solidFill>
                  <a:srgbClr val="FFFF00"/>
                </a:solidFill>
                <a:latin typeface="Arial" pitchFamily="4" charset="0"/>
              </a:rPr>
              <a:t>13 kg/ha</a:t>
            </a:r>
            <a:r>
              <a:rPr lang="es-ES" sz="2000">
                <a:solidFill>
                  <a:schemeClr val="bg1"/>
                </a:solidFill>
                <a:latin typeface="Arial" pitchFamily="4" charset="0"/>
              </a:rPr>
              <a:t>).</a:t>
            </a:r>
          </a:p>
          <a:p>
            <a:pPr algn="just" eaLnBrk="0" hangingPunct="0">
              <a:buFont typeface="Arial" pitchFamily="4" charset="0"/>
              <a:buChar char="•"/>
            </a:pPr>
            <a:endParaRPr lang="es-ES" sz="2000">
              <a:solidFill>
                <a:schemeClr val="bg1"/>
              </a:solidFill>
              <a:latin typeface="Arial" pitchFamily="4" charset="0"/>
            </a:endParaRPr>
          </a:p>
          <a:p>
            <a:pPr algn="just" eaLnBrk="0" hangingPunct="0">
              <a:buFont typeface="Arial" pitchFamily="4" charset="0"/>
              <a:buChar char="•"/>
            </a:pPr>
            <a:r>
              <a:rPr lang="es-ES" sz="2000">
                <a:solidFill>
                  <a:schemeClr val="bg1"/>
                </a:solidFill>
                <a:latin typeface="Arial" pitchFamily="4" charset="0"/>
              </a:rPr>
              <a:t> Labores preparatorias para la implantación de las estructuras.</a:t>
            </a:r>
          </a:p>
          <a:p>
            <a:pPr algn="just" eaLnBrk="0" hangingPunct="0">
              <a:buFont typeface="Arial" pitchFamily="4" charset="0"/>
              <a:buChar char="•"/>
            </a:pPr>
            <a:endParaRPr lang="es-ES" sz="2000">
              <a:solidFill>
                <a:schemeClr val="bg1"/>
              </a:solidFill>
              <a:latin typeface="Arial" pitchFamily="4" charset="0"/>
            </a:endParaRPr>
          </a:p>
          <a:p>
            <a:pPr algn="just" eaLnBrk="0" hangingPunct="0">
              <a:buFont typeface="Arial" pitchFamily="4" charset="0"/>
              <a:buChar char="•"/>
            </a:pPr>
            <a:r>
              <a:rPr lang="es-ES" sz="2000">
                <a:solidFill>
                  <a:schemeClr val="bg1"/>
                </a:solidFill>
                <a:latin typeface="Arial" pitchFamily="4" charset="0"/>
              </a:rPr>
              <a:t> Distancias entre filas en función, dimensiones de hoyos para la plantación, previsión de riego abundante de asiento y alcorques  a fin de acumular agua, previsión de malla protectora o similar para protección de la planta, etc</a:t>
            </a:r>
            <a:r>
              <a:rPr lang="es-ES_tradnl" sz="2000">
                <a:solidFill>
                  <a:schemeClr val="bg1"/>
                </a:solidFill>
                <a:latin typeface="Arial" pitchFamily="4" charset="0"/>
              </a:rPr>
              <a:t>… </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3 Grupo"/>
          <p:cNvGrpSpPr>
            <a:grpSpLocks/>
          </p:cNvGrpSpPr>
          <p:nvPr/>
        </p:nvGrpSpPr>
        <p:grpSpPr bwMode="auto">
          <a:xfrm>
            <a:off x="1190625" y="115888"/>
            <a:ext cx="6405563" cy="584200"/>
            <a:chOff x="109893" y="116632"/>
            <a:chExt cx="6406323" cy="583648"/>
          </a:xfrm>
        </p:grpSpPr>
        <p:sp>
          <p:nvSpPr>
            <p:cNvPr id="7" name="Text Box 5"/>
            <p:cNvSpPr txBox="1">
              <a:spLocks noChangeArrowheads="1"/>
            </p:cNvSpPr>
            <p:nvPr/>
          </p:nvSpPr>
          <p:spPr bwMode="auto">
            <a:xfrm>
              <a:off x="109893" y="138836"/>
              <a:ext cx="6406323" cy="561444"/>
            </a:xfrm>
            <a:prstGeom prst="rect">
              <a:avLst/>
            </a:prstGeom>
            <a:noFill/>
            <a:ln w="9525">
              <a:noFill/>
              <a:miter lim="800000"/>
              <a:headEnd/>
              <a:tailEnd/>
            </a:ln>
            <a:effectLst/>
          </p:spPr>
          <p:txBody>
            <a:bodyPr>
              <a:spAutoFit/>
            </a:bodyPr>
            <a:lstStyle/>
            <a:p>
              <a:pPr algn="ctr" eaLnBrk="0" hangingPunct="0">
                <a:lnSpc>
                  <a:spcPct val="110000"/>
                </a:lnSpc>
                <a:defRPr/>
              </a:pPr>
              <a:r>
                <a:rPr lang="es-ES" sz="2800" b="1" dirty="0">
                  <a:solidFill>
                    <a:srgbClr val="FFFF00"/>
                  </a:solidFill>
                  <a:effectLst>
                    <a:outerShdw blurRad="38100" dist="38100" dir="2700000" algn="tl">
                      <a:srgbClr val="000000"/>
                    </a:outerShdw>
                  </a:effectLst>
                  <a:latin typeface="Calibri" pitchFamily="34" charset="0"/>
                  <a:ea typeface="+mn-ea"/>
                  <a:cs typeface="+mn-cs"/>
                </a:rPr>
                <a:t>Legislación aplicable</a:t>
              </a:r>
              <a:endParaRPr lang="es-ES_tradnl" sz="2800" b="1" dirty="0">
                <a:solidFill>
                  <a:srgbClr val="FFFF00"/>
                </a:solidFill>
                <a:effectLst>
                  <a:outerShdw blurRad="38100" dist="38100" dir="2700000" algn="tl">
                    <a:srgbClr val="000000"/>
                  </a:outerShdw>
                </a:effectLst>
                <a:latin typeface="Calibri" pitchFamily="34" charset="0"/>
                <a:ea typeface="+mn-ea"/>
                <a:cs typeface="+mn-cs"/>
              </a:endParaRPr>
            </a:p>
          </p:txBody>
        </p:sp>
        <p:sp>
          <p:nvSpPr>
            <p:cNvPr id="17414" name="AutoShape 6"/>
            <p:cNvSpPr>
              <a:spLocks noChangeArrowheads="1"/>
            </p:cNvSpPr>
            <p:nvPr/>
          </p:nvSpPr>
          <p:spPr bwMode="auto">
            <a:xfrm>
              <a:off x="1628017" y="116632"/>
              <a:ext cx="3304023" cy="576262"/>
            </a:xfrm>
            <a:prstGeom prst="roundRect">
              <a:avLst>
                <a:gd name="adj" fmla="val 16667"/>
              </a:avLst>
            </a:prstGeom>
            <a:noFill/>
            <a:ln w="28575">
              <a:solidFill>
                <a:srgbClr val="FFFF00"/>
              </a:solidFill>
              <a:round/>
              <a:headEnd/>
              <a:tailEnd/>
            </a:ln>
          </p:spPr>
          <p:txBody>
            <a:bodyPr wrap="none" anchor="ctr">
              <a:prstTxWarp prst="textNoShape">
                <a:avLst/>
              </a:prstTxWarp>
            </a:bodyPr>
            <a:lstStyle/>
            <a:p>
              <a:endParaRPr lang="en-US"/>
            </a:p>
          </p:txBody>
        </p:sp>
      </p:grpSp>
      <p:sp>
        <p:nvSpPr>
          <p:cNvPr id="9" name="Text Box 6"/>
          <p:cNvSpPr txBox="1">
            <a:spLocks noChangeArrowheads="1"/>
          </p:cNvSpPr>
          <p:nvPr/>
        </p:nvSpPr>
        <p:spPr bwMode="auto">
          <a:xfrm>
            <a:off x="1582738" y="1095375"/>
            <a:ext cx="5556250" cy="461963"/>
          </a:xfrm>
          <a:prstGeom prst="rect">
            <a:avLst/>
          </a:prstGeom>
          <a:noFill/>
          <a:ln>
            <a:noFill/>
          </a:ln>
          <a:effectLst/>
          <a:extLst/>
        </p:spPr>
        <p:txBody>
          <a:bodyPr wrap="none">
            <a:spAutoFit/>
          </a:bodyPr>
          <a:lstStyle/>
          <a:p>
            <a:pPr algn="ctr" eaLnBrk="0" hangingPunct="0">
              <a:defRPr/>
            </a:pPr>
            <a:r>
              <a:rPr lang="es-ES_tradnl" altLang="es-ES" sz="2400" b="1" dirty="0">
                <a:solidFill>
                  <a:schemeClr val="bg1"/>
                </a:solidFill>
                <a:effectLst>
                  <a:outerShdw blurRad="38100" dist="38100" dir="2700000" algn="tl">
                    <a:srgbClr val="000000"/>
                  </a:outerShdw>
                </a:effectLst>
                <a:latin typeface="Arial" panose="020B0604020202020204" pitchFamily="34" charset="0"/>
                <a:ea typeface="+mn-ea"/>
                <a:cs typeface="Arial" panose="020B0604020202020204" pitchFamily="34" charset="0"/>
              </a:rPr>
              <a:t>Medidas especificas del Decreto-Ley</a:t>
            </a:r>
            <a:endParaRPr lang="es-ES_tradnl" altLang="es-ES" sz="2400" b="1" i="1" dirty="0">
              <a:solidFill>
                <a:schemeClr val="bg1"/>
              </a:solidFill>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pic>
        <p:nvPicPr>
          <p:cNvPr id="2" name="Imagen 1"/>
          <p:cNvPicPr>
            <a:picLocks noChangeAspect="1"/>
          </p:cNvPicPr>
          <p:nvPr/>
        </p:nvPicPr>
        <p:blipFill>
          <a:blip r:embed="rId2"/>
          <a:stretch>
            <a:fillRect/>
          </a:stretch>
        </p:blipFill>
        <p:spPr>
          <a:xfrm>
            <a:off x="755576" y="2132856"/>
            <a:ext cx="7668344" cy="28576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8" name="3 Grupo"/>
          <p:cNvGrpSpPr>
            <a:grpSpLocks/>
          </p:cNvGrpSpPr>
          <p:nvPr/>
        </p:nvGrpSpPr>
        <p:grpSpPr bwMode="auto">
          <a:xfrm>
            <a:off x="-685800" y="260350"/>
            <a:ext cx="5905500" cy="584200"/>
            <a:chOff x="109893" y="312186"/>
            <a:chExt cx="5974275" cy="583648"/>
          </a:xfrm>
        </p:grpSpPr>
        <p:sp>
          <p:nvSpPr>
            <p:cNvPr id="3" name="Text Box 5"/>
            <p:cNvSpPr txBox="1">
              <a:spLocks noChangeArrowheads="1"/>
            </p:cNvSpPr>
            <p:nvPr/>
          </p:nvSpPr>
          <p:spPr bwMode="auto">
            <a:xfrm>
              <a:off x="109893" y="334390"/>
              <a:ext cx="5974275" cy="561444"/>
            </a:xfrm>
            <a:prstGeom prst="rect">
              <a:avLst/>
            </a:prstGeom>
            <a:noFill/>
            <a:ln w="9525">
              <a:noFill/>
              <a:miter lim="800000"/>
              <a:headEnd/>
              <a:tailEnd/>
            </a:ln>
            <a:effectLst/>
          </p:spPr>
          <p:txBody>
            <a:bodyPr>
              <a:spAutoFit/>
            </a:bodyPr>
            <a:lstStyle/>
            <a:p>
              <a:pPr algn="ctr" eaLnBrk="0" hangingPunct="0">
                <a:lnSpc>
                  <a:spcPct val="110000"/>
                </a:lnSpc>
                <a:defRPr/>
              </a:pPr>
              <a:r>
                <a:rPr lang="es-ES" sz="2800" b="1" dirty="0">
                  <a:solidFill>
                    <a:srgbClr val="FFFF00"/>
                  </a:solidFill>
                  <a:effectLst>
                    <a:outerShdw blurRad="38100" dist="38100" dir="2700000" algn="tl">
                      <a:srgbClr val="000000"/>
                    </a:outerShdw>
                  </a:effectLst>
                  <a:latin typeface="Calibri" pitchFamily="34" charset="0"/>
                  <a:ea typeface="+mn-ea"/>
                  <a:cs typeface="+mn-cs"/>
                </a:rPr>
                <a:t>DL 2/2019 (BORM nº 298)</a:t>
              </a:r>
              <a:endParaRPr lang="es-ES_tradnl" sz="2800" b="1" dirty="0">
                <a:solidFill>
                  <a:srgbClr val="FFFF00"/>
                </a:solidFill>
                <a:effectLst>
                  <a:outerShdw blurRad="38100" dist="38100" dir="2700000" algn="tl">
                    <a:srgbClr val="000000"/>
                  </a:outerShdw>
                </a:effectLst>
                <a:latin typeface="Calibri" pitchFamily="34" charset="0"/>
                <a:ea typeface="+mn-ea"/>
                <a:cs typeface="+mn-cs"/>
              </a:endParaRPr>
            </a:p>
          </p:txBody>
        </p:sp>
        <p:sp>
          <p:nvSpPr>
            <p:cNvPr id="45067" name="AutoShape 6"/>
            <p:cNvSpPr>
              <a:spLocks noChangeArrowheads="1"/>
            </p:cNvSpPr>
            <p:nvPr/>
          </p:nvSpPr>
          <p:spPr bwMode="auto">
            <a:xfrm>
              <a:off x="1054597" y="312186"/>
              <a:ext cx="4079908" cy="576262"/>
            </a:xfrm>
            <a:prstGeom prst="roundRect">
              <a:avLst>
                <a:gd name="adj" fmla="val 16667"/>
              </a:avLst>
            </a:prstGeom>
            <a:noFill/>
            <a:ln w="28575">
              <a:solidFill>
                <a:srgbClr val="FFFF00"/>
              </a:solidFill>
              <a:round/>
              <a:headEnd/>
              <a:tailEnd/>
            </a:ln>
          </p:spPr>
          <p:txBody>
            <a:bodyPr wrap="none" anchor="ctr">
              <a:prstTxWarp prst="textNoShape">
                <a:avLst/>
              </a:prstTxWarp>
            </a:bodyPr>
            <a:lstStyle/>
            <a:p>
              <a:endParaRPr lang="en-US"/>
            </a:p>
          </p:txBody>
        </p:sp>
      </p:grpSp>
      <p:pic>
        <p:nvPicPr>
          <p:cNvPr id="5" name="Imagen 4"/>
          <p:cNvPicPr>
            <a:picLocks noChangeAspect="1"/>
          </p:cNvPicPr>
          <p:nvPr/>
        </p:nvPicPr>
        <p:blipFill>
          <a:blip r:embed="rId2"/>
          <a:stretch>
            <a:fillRect/>
          </a:stretch>
        </p:blipFill>
        <p:spPr>
          <a:xfrm>
            <a:off x="7235080" y="147977"/>
            <a:ext cx="1584176" cy="1118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45060" name="Grupo 30"/>
          <p:cNvGrpSpPr>
            <a:grpSpLocks/>
          </p:cNvGrpSpPr>
          <p:nvPr/>
        </p:nvGrpSpPr>
        <p:grpSpPr bwMode="auto">
          <a:xfrm>
            <a:off x="3151188" y="908050"/>
            <a:ext cx="2219325" cy="590550"/>
            <a:chOff x="3409664" y="988581"/>
            <a:chExt cx="2219211" cy="589422"/>
          </a:xfrm>
        </p:grpSpPr>
        <p:sp>
          <p:nvSpPr>
            <p:cNvPr id="7" name="Rectángulo redondeado 6"/>
            <p:cNvSpPr/>
            <p:nvPr/>
          </p:nvSpPr>
          <p:spPr>
            <a:xfrm>
              <a:off x="3409664" y="998088"/>
              <a:ext cx="2219211" cy="579915"/>
            </a:xfrm>
            <a:prstGeom prst="round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s-ES"/>
            </a:p>
          </p:txBody>
        </p:sp>
        <p:sp>
          <p:nvSpPr>
            <p:cNvPr id="8" name="Text Box 8"/>
            <p:cNvSpPr txBox="1">
              <a:spLocks noChangeArrowheads="1"/>
            </p:cNvSpPr>
            <p:nvPr/>
          </p:nvSpPr>
          <p:spPr bwMode="auto">
            <a:xfrm>
              <a:off x="3409664" y="988581"/>
              <a:ext cx="1993798" cy="584669"/>
            </a:xfrm>
            <a:prstGeom prst="rect">
              <a:avLst/>
            </a:prstGeom>
            <a:noFill/>
            <a:ln>
              <a:noFill/>
            </a:ln>
            <a:effectLst/>
            <a:extLst/>
          </p:spPr>
          <p:txBody>
            <a:bodyPr wrap="none">
              <a:spAutoFit/>
            </a:bodyPr>
            <a:lstStyle/>
            <a:p>
              <a:pPr algn="ctr" eaLnBrk="0" hangingPunct="0">
                <a:defRPr/>
              </a:pPr>
              <a:r>
                <a:rPr lang="es-ES_tradnl" altLang="es-ES" sz="3200" b="1" dirty="0">
                  <a:solidFill>
                    <a:schemeClr val="bg1"/>
                  </a:solidFill>
                  <a:effectLst>
                    <a:outerShdw blurRad="38100" dist="38100" dir="2700000" algn="tl">
                      <a:srgbClr val="000000"/>
                    </a:outerShdw>
                  </a:effectLst>
                  <a:latin typeface="Arial" panose="020B0604020202020204" pitchFamily="34" charset="0"/>
                  <a:ea typeface="+mn-ea"/>
                  <a:cs typeface="+mn-cs"/>
                </a:rPr>
                <a:t> Anexo III </a:t>
              </a:r>
              <a:endParaRPr lang="es-ES_tradnl" altLang="es-ES" sz="3200" b="1" i="1" dirty="0">
                <a:solidFill>
                  <a:schemeClr val="bg1"/>
                </a:solidFill>
                <a:effectLst>
                  <a:outerShdw blurRad="38100" dist="38100" dir="2700000" algn="tl">
                    <a:srgbClr val="000000"/>
                  </a:outerShdw>
                </a:effectLst>
                <a:latin typeface="Arial" panose="020B0604020202020204" pitchFamily="34" charset="0"/>
                <a:ea typeface="+mn-ea"/>
                <a:cs typeface="+mn-cs"/>
              </a:endParaRPr>
            </a:p>
          </p:txBody>
        </p:sp>
      </p:grpSp>
      <p:sp>
        <p:nvSpPr>
          <p:cNvPr id="9" name="Rectángulo redondeado 8"/>
          <p:cNvSpPr/>
          <p:nvPr/>
        </p:nvSpPr>
        <p:spPr>
          <a:xfrm>
            <a:off x="233363" y="1700213"/>
            <a:ext cx="7673975" cy="66198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s-ES"/>
          </a:p>
        </p:txBody>
      </p:sp>
      <p:sp>
        <p:nvSpPr>
          <p:cNvPr id="45062" name="Text Box 7"/>
          <p:cNvSpPr txBox="1">
            <a:spLocks noChangeArrowheads="1"/>
          </p:cNvSpPr>
          <p:nvPr/>
        </p:nvSpPr>
        <p:spPr bwMode="auto">
          <a:xfrm>
            <a:off x="227013" y="1676400"/>
            <a:ext cx="8726487" cy="461963"/>
          </a:xfrm>
          <a:prstGeom prst="rect">
            <a:avLst/>
          </a:prstGeom>
          <a:noFill/>
          <a:ln w="9525">
            <a:noFill/>
            <a:miter lim="800000"/>
            <a:headEnd/>
            <a:tailEnd/>
          </a:ln>
        </p:spPr>
        <p:txBody>
          <a:bodyPr>
            <a:prstTxWarp prst="textNoShape">
              <a:avLst/>
            </a:prstTxWarp>
            <a:spAutoFit/>
          </a:bodyPr>
          <a:lstStyle/>
          <a:p>
            <a:pPr eaLnBrk="0" hangingPunct="0"/>
            <a:r>
              <a:rPr lang="es-ES" sz="2400">
                <a:latin typeface="Arial" pitchFamily="4" charset="0"/>
              </a:rPr>
              <a:t>	</a:t>
            </a:r>
            <a:r>
              <a:rPr lang="es-ES" sz="2400" u="sng">
                <a:latin typeface="Arial" pitchFamily="4" charset="0"/>
              </a:rPr>
              <a:t>4.Mantenimiento</a:t>
            </a:r>
            <a:endParaRPr lang="es-ES_tradnl" sz="2400" b="1" i="1">
              <a:solidFill>
                <a:srgbClr val="000000"/>
              </a:solidFill>
              <a:latin typeface="Arial" pitchFamily="4" charset="0"/>
            </a:endParaRPr>
          </a:p>
        </p:txBody>
      </p:sp>
      <p:sp>
        <p:nvSpPr>
          <p:cNvPr id="45063" name="Text Box 7"/>
          <p:cNvSpPr txBox="1">
            <a:spLocks noChangeArrowheads="1"/>
          </p:cNvSpPr>
          <p:nvPr/>
        </p:nvSpPr>
        <p:spPr bwMode="auto">
          <a:xfrm>
            <a:off x="228600" y="2895600"/>
            <a:ext cx="8778875" cy="2862263"/>
          </a:xfrm>
          <a:prstGeom prst="rect">
            <a:avLst/>
          </a:prstGeom>
          <a:noFill/>
          <a:ln w="9525">
            <a:noFill/>
            <a:miter lim="800000"/>
            <a:headEnd/>
            <a:tailEnd/>
          </a:ln>
        </p:spPr>
        <p:txBody>
          <a:bodyPr>
            <a:prstTxWarp prst="textNoShape">
              <a:avLst/>
            </a:prstTxWarp>
            <a:spAutoFit/>
          </a:bodyPr>
          <a:lstStyle/>
          <a:p>
            <a:pPr algn="just" eaLnBrk="0" hangingPunct="0">
              <a:buFont typeface="Arial" pitchFamily="4" charset="0"/>
              <a:buChar char="•"/>
            </a:pPr>
            <a:r>
              <a:rPr lang="es-ES" sz="2000">
                <a:solidFill>
                  <a:schemeClr val="bg1"/>
                </a:solidFill>
                <a:latin typeface="Arial" pitchFamily="4" charset="0"/>
              </a:rPr>
              <a:t> Riegos.</a:t>
            </a:r>
          </a:p>
          <a:p>
            <a:pPr algn="just" eaLnBrk="0" hangingPunct="0">
              <a:buFont typeface="Arial" pitchFamily="4" charset="0"/>
              <a:buChar char="•"/>
            </a:pPr>
            <a:endParaRPr lang="es-ES" sz="2000">
              <a:solidFill>
                <a:schemeClr val="bg1"/>
              </a:solidFill>
              <a:latin typeface="Arial" pitchFamily="4" charset="0"/>
            </a:endParaRPr>
          </a:p>
          <a:p>
            <a:pPr algn="just" eaLnBrk="0" hangingPunct="0">
              <a:buFont typeface="Arial" pitchFamily="4" charset="0"/>
              <a:buChar char="•"/>
            </a:pPr>
            <a:r>
              <a:rPr lang="es-ES" sz="2000">
                <a:solidFill>
                  <a:schemeClr val="bg1"/>
                </a:solidFill>
                <a:latin typeface="Arial" pitchFamily="4" charset="0"/>
              </a:rPr>
              <a:t> Eliminación manual o mecánica de vegetación espontánea indeseable para los cultivos.</a:t>
            </a:r>
          </a:p>
          <a:p>
            <a:pPr algn="just" eaLnBrk="0" hangingPunct="0">
              <a:buFont typeface="Arial" pitchFamily="4" charset="0"/>
              <a:buChar char="•"/>
            </a:pPr>
            <a:endParaRPr lang="es-ES" sz="2000">
              <a:solidFill>
                <a:schemeClr val="bg1"/>
              </a:solidFill>
              <a:latin typeface="Arial" pitchFamily="4" charset="0"/>
            </a:endParaRPr>
          </a:p>
          <a:p>
            <a:pPr algn="just" eaLnBrk="0" hangingPunct="0">
              <a:buFont typeface="Arial" pitchFamily="4" charset="0"/>
              <a:buChar char="•"/>
            </a:pPr>
            <a:r>
              <a:rPr lang="es-ES" sz="2000">
                <a:solidFill>
                  <a:schemeClr val="bg1"/>
                </a:solidFill>
                <a:latin typeface="Arial" pitchFamily="4" charset="0"/>
              </a:rPr>
              <a:t> Aclareos y podas en las especies implantadas.</a:t>
            </a:r>
          </a:p>
          <a:p>
            <a:pPr algn="just" eaLnBrk="0" hangingPunct="0">
              <a:buFont typeface="Arial" pitchFamily="4" charset="0"/>
              <a:buChar char="•"/>
            </a:pPr>
            <a:endParaRPr lang="es-ES" sz="2000">
              <a:solidFill>
                <a:schemeClr val="bg1"/>
              </a:solidFill>
              <a:latin typeface="Arial" pitchFamily="4" charset="0"/>
            </a:endParaRPr>
          </a:p>
          <a:p>
            <a:pPr algn="just" eaLnBrk="0" hangingPunct="0">
              <a:buFont typeface="Arial" pitchFamily="4" charset="0"/>
              <a:buChar char="•"/>
            </a:pPr>
            <a:r>
              <a:rPr lang="es-ES" sz="2000">
                <a:solidFill>
                  <a:schemeClr val="bg1"/>
                </a:solidFill>
                <a:latin typeface="Arial" pitchFamily="4" charset="0"/>
              </a:rPr>
              <a:t> </a:t>
            </a:r>
            <a:r>
              <a:rPr lang="es-ES" sz="2000" b="1">
                <a:solidFill>
                  <a:srgbClr val="FFFF00"/>
                </a:solidFill>
                <a:latin typeface="Arial" pitchFamily="4" charset="0"/>
              </a:rPr>
              <a:t>Salvo casos excepcionales</a:t>
            </a:r>
            <a:r>
              <a:rPr lang="es-ES" sz="2000">
                <a:solidFill>
                  <a:schemeClr val="bg1"/>
                </a:solidFill>
                <a:latin typeface="Arial" pitchFamily="4" charset="0"/>
              </a:rPr>
              <a:t>, </a:t>
            </a:r>
            <a:r>
              <a:rPr lang="es-ES" sz="2000" b="1">
                <a:solidFill>
                  <a:srgbClr val="FFFF00"/>
                </a:solidFill>
                <a:latin typeface="Arial" pitchFamily="4" charset="0"/>
              </a:rPr>
              <a:t>debidamente justificados</a:t>
            </a:r>
            <a:r>
              <a:rPr lang="es-ES" sz="2000">
                <a:solidFill>
                  <a:schemeClr val="bg1"/>
                </a:solidFill>
                <a:latin typeface="Arial" pitchFamily="4" charset="0"/>
              </a:rPr>
              <a:t>, no se deben realizar tratamientos fitosanitarios sobre </a:t>
            </a:r>
            <a:r>
              <a:rPr lang="es-ES" sz="2000" b="1">
                <a:solidFill>
                  <a:srgbClr val="FFFF00"/>
                </a:solidFill>
                <a:latin typeface="Arial" pitchFamily="4" charset="0"/>
              </a:rPr>
              <a:t>EVC</a:t>
            </a:r>
            <a:r>
              <a:rPr lang="es-ES" sz="2000">
                <a:solidFill>
                  <a:schemeClr val="bg1"/>
                </a:solidFill>
                <a:latin typeface="Arial" pitchFamily="4" charset="0"/>
              </a:rPr>
              <a:t>.</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6" name="3 Grupo"/>
          <p:cNvGrpSpPr>
            <a:grpSpLocks/>
          </p:cNvGrpSpPr>
          <p:nvPr/>
        </p:nvGrpSpPr>
        <p:grpSpPr bwMode="auto">
          <a:xfrm>
            <a:off x="-684213" y="260350"/>
            <a:ext cx="5903913" cy="584200"/>
            <a:chOff x="109893" y="312186"/>
            <a:chExt cx="5974275" cy="583648"/>
          </a:xfrm>
        </p:grpSpPr>
        <p:sp>
          <p:nvSpPr>
            <p:cNvPr id="12" name="Text Box 5"/>
            <p:cNvSpPr txBox="1">
              <a:spLocks noChangeArrowheads="1"/>
            </p:cNvSpPr>
            <p:nvPr/>
          </p:nvSpPr>
          <p:spPr bwMode="auto">
            <a:xfrm>
              <a:off x="109893" y="334390"/>
              <a:ext cx="5974275" cy="561444"/>
            </a:xfrm>
            <a:prstGeom prst="rect">
              <a:avLst/>
            </a:prstGeom>
            <a:noFill/>
            <a:ln w="9525">
              <a:noFill/>
              <a:miter lim="800000"/>
              <a:headEnd/>
              <a:tailEnd/>
            </a:ln>
            <a:effectLst/>
          </p:spPr>
          <p:txBody>
            <a:bodyPr>
              <a:spAutoFit/>
            </a:bodyPr>
            <a:lstStyle/>
            <a:p>
              <a:pPr algn="ctr" eaLnBrk="0" hangingPunct="0">
                <a:lnSpc>
                  <a:spcPct val="110000"/>
                </a:lnSpc>
                <a:defRPr/>
              </a:pPr>
              <a:r>
                <a:rPr lang="es-ES" sz="2800" b="1" dirty="0">
                  <a:solidFill>
                    <a:srgbClr val="FFFF00"/>
                  </a:solidFill>
                  <a:effectLst>
                    <a:outerShdw blurRad="38100" dist="38100" dir="2700000" algn="tl">
                      <a:srgbClr val="000000"/>
                    </a:outerShdw>
                  </a:effectLst>
                  <a:latin typeface="Calibri" pitchFamily="34" charset="0"/>
                  <a:ea typeface="+mn-ea"/>
                  <a:cs typeface="+mn-cs"/>
                </a:rPr>
                <a:t>DL 2/2019 (BORM nº 298)</a:t>
              </a:r>
              <a:endParaRPr lang="es-ES_tradnl" sz="2800" b="1" dirty="0">
                <a:solidFill>
                  <a:srgbClr val="FFFF00"/>
                </a:solidFill>
                <a:effectLst>
                  <a:outerShdw blurRad="38100" dist="38100" dir="2700000" algn="tl">
                    <a:srgbClr val="000000"/>
                  </a:outerShdw>
                </a:effectLst>
                <a:latin typeface="Calibri" pitchFamily="34" charset="0"/>
                <a:ea typeface="+mn-ea"/>
                <a:cs typeface="+mn-cs"/>
              </a:endParaRPr>
            </a:p>
          </p:txBody>
        </p:sp>
        <p:sp>
          <p:nvSpPr>
            <p:cNvPr id="36876" name="AutoShape 6"/>
            <p:cNvSpPr>
              <a:spLocks noChangeArrowheads="1"/>
            </p:cNvSpPr>
            <p:nvPr/>
          </p:nvSpPr>
          <p:spPr bwMode="auto">
            <a:xfrm>
              <a:off x="1054597" y="312186"/>
              <a:ext cx="4079908" cy="576262"/>
            </a:xfrm>
            <a:prstGeom prst="roundRect">
              <a:avLst>
                <a:gd name="adj" fmla="val 16667"/>
              </a:avLst>
            </a:prstGeom>
            <a:noFill/>
            <a:ln w="28575">
              <a:solidFill>
                <a:srgbClr val="FFFF00"/>
              </a:solidFill>
              <a:round/>
              <a:headEnd/>
              <a:tailEnd/>
            </a:ln>
          </p:spPr>
          <p:txBody>
            <a:bodyPr wrap="none" anchor="ctr">
              <a:prstTxWarp prst="textNoShape">
                <a:avLst/>
              </a:prstTxWarp>
            </a:bodyPr>
            <a:lstStyle/>
            <a:p>
              <a:endParaRPr lang="en-US"/>
            </a:p>
          </p:txBody>
        </p:sp>
      </p:grpSp>
      <p:pic>
        <p:nvPicPr>
          <p:cNvPr id="14" name="Imagen 13"/>
          <p:cNvPicPr>
            <a:picLocks noChangeAspect="1"/>
          </p:cNvPicPr>
          <p:nvPr/>
        </p:nvPicPr>
        <p:blipFill>
          <a:blip r:embed="rId2"/>
          <a:stretch>
            <a:fillRect/>
          </a:stretch>
        </p:blipFill>
        <p:spPr>
          <a:xfrm>
            <a:off x="7236296" y="147977"/>
            <a:ext cx="1584176" cy="1118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36868" name="Grupo 30"/>
          <p:cNvGrpSpPr>
            <a:grpSpLocks/>
          </p:cNvGrpSpPr>
          <p:nvPr/>
        </p:nvGrpSpPr>
        <p:grpSpPr bwMode="auto">
          <a:xfrm>
            <a:off x="3151188" y="908050"/>
            <a:ext cx="2219325" cy="590550"/>
            <a:chOff x="3409664" y="988581"/>
            <a:chExt cx="2219211" cy="589422"/>
          </a:xfrm>
        </p:grpSpPr>
        <p:sp>
          <p:nvSpPr>
            <p:cNvPr id="16" name="Rectángulo redondeado 15"/>
            <p:cNvSpPr/>
            <p:nvPr/>
          </p:nvSpPr>
          <p:spPr>
            <a:xfrm>
              <a:off x="3409664" y="998088"/>
              <a:ext cx="2219211" cy="579915"/>
            </a:xfrm>
            <a:prstGeom prst="round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s-ES"/>
            </a:p>
          </p:txBody>
        </p:sp>
        <p:sp>
          <p:nvSpPr>
            <p:cNvPr id="17" name="Text Box 8"/>
            <p:cNvSpPr txBox="1">
              <a:spLocks noChangeArrowheads="1"/>
            </p:cNvSpPr>
            <p:nvPr/>
          </p:nvSpPr>
          <p:spPr bwMode="auto">
            <a:xfrm>
              <a:off x="3409664" y="988581"/>
              <a:ext cx="1993798" cy="584669"/>
            </a:xfrm>
            <a:prstGeom prst="rect">
              <a:avLst/>
            </a:prstGeom>
            <a:noFill/>
            <a:ln>
              <a:noFill/>
            </a:ln>
            <a:effectLst/>
            <a:extLst/>
          </p:spPr>
          <p:txBody>
            <a:bodyPr wrap="none">
              <a:spAutoFit/>
            </a:bodyPr>
            <a:lstStyle/>
            <a:p>
              <a:pPr algn="ctr" eaLnBrk="0" hangingPunct="0">
                <a:defRPr/>
              </a:pPr>
              <a:r>
                <a:rPr lang="es-ES_tradnl" altLang="es-ES" sz="3200" b="1" dirty="0">
                  <a:solidFill>
                    <a:schemeClr val="bg1"/>
                  </a:solidFill>
                  <a:effectLst>
                    <a:outerShdw blurRad="38100" dist="38100" dir="2700000" algn="tl">
                      <a:srgbClr val="000000"/>
                    </a:outerShdw>
                  </a:effectLst>
                  <a:latin typeface="Arial" panose="020B0604020202020204" pitchFamily="34" charset="0"/>
                  <a:ea typeface="+mn-ea"/>
                  <a:cs typeface="+mn-cs"/>
                </a:rPr>
                <a:t> Anexo III </a:t>
              </a:r>
              <a:endParaRPr lang="es-ES_tradnl" altLang="es-ES" sz="3200" b="1" i="1" dirty="0">
                <a:solidFill>
                  <a:schemeClr val="bg1"/>
                </a:solidFill>
                <a:effectLst>
                  <a:outerShdw blurRad="38100" dist="38100" dir="2700000" algn="tl">
                    <a:srgbClr val="000000"/>
                  </a:outerShdw>
                </a:effectLst>
                <a:latin typeface="Arial" panose="020B0604020202020204" pitchFamily="34" charset="0"/>
                <a:ea typeface="+mn-ea"/>
                <a:cs typeface="+mn-cs"/>
              </a:endParaRPr>
            </a:p>
          </p:txBody>
        </p:sp>
      </p:grpSp>
      <p:sp>
        <p:nvSpPr>
          <p:cNvPr id="18" name="Rectángulo redondeado 17"/>
          <p:cNvSpPr/>
          <p:nvPr/>
        </p:nvSpPr>
        <p:spPr>
          <a:xfrm>
            <a:off x="234950" y="1700213"/>
            <a:ext cx="7673975" cy="8572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s-ES"/>
          </a:p>
        </p:txBody>
      </p:sp>
      <p:sp>
        <p:nvSpPr>
          <p:cNvPr id="36870" name="Text Box 7"/>
          <p:cNvSpPr txBox="1">
            <a:spLocks noChangeArrowheads="1"/>
          </p:cNvSpPr>
          <p:nvPr/>
        </p:nvSpPr>
        <p:spPr bwMode="auto">
          <a:xfrm>
            <a:off x="228600" y="1828800"/>
            <a:ext cx="8724900" cy="461963"/>
          </a:xfrm>
          <a:prstGeom prst="rect">
            <a:avLst/>
          </a:prstGeom>
          <a:noFill/>
          <a:ln w="9525">
            <a:noFill/>
            <a:miter lim="800000"/>
            <a:headEnd/>
            <a:tailEnd/>
          </a:ln>
        </p:spPr>
        <p:txBody>
          <a:bodyPr>
            <a:prstTxWarp prst="textNoShape">
              <a:avLst/>
            </a:prstTxWarp>
            <a:spAutoFit/>
          </a:bodyPr>
          <a:lstStyle/>
          <a:p>
            <a:pPr eaLnBrk="0" hangingPunct="0"/>
            <a:r>
              <a:rPr lang="es-ES" sz="2400" dirty="0" smtClean="0">
                <a:latin typeface="Arial" pitchFamily="4" charset="0"/>
              </a:rPr>
              <a:t>	CIFEA TORRE PACHECO</a:t>
            </a:r>
            <a:endParaRPr lang="es-ES_tradnl" sz="2400" i="1" dirty="0">
              <a:latin typeface="Arial" pitchFamily="4" charset="0"/>
            </a:endParaRPr>
          </a:p>
        </p:txBody>
      </p:sp>
      <p:pic>
        <p:nvPicPr>
          <p:cNvPr id="36871" name="Marcador de contenido 22" descr="cifea Torre pacheco.jpg"/>
          <p:cNvPicPr>
            <a:picLocks noGrp="1" noChangeAspect="1"/>
          </p:cNvPicPr>
          <p:nvPr>
            <p:ph sz="half" idx="1"/>
          </p:nvPr>
        </p:nvPicPr>
        <p:blipFill>
          <a:blip r:embed="rId3"/>
          <a:srcRect t="-13768" b="-13768"/>
          <a:stretch>
            <a:fillRect/>
          </a:stretch>
        </p:blipFill>
        <p:spPr>
          <a:xfrm>
            <a:off x="990600" y="2743200"/>
            <a:ext cx="3505200" cy="3352800"/>
          </a:xfrm>
        </p:spPr>
      </p:pic>
      <p:pic>
        <p:nvPicPr>
          <p:cNvPr id="36872" name="Marcador de contenido 23" descr="e-kEpD-U905123549791BH-624x385@La Verdad.jpg"/>
          <p:cNvPicPr>
            <a:picLocks noGrp="1" noChangeAspect="1"/>
          </p:cNvPicPr>
          <p:nvPr>
            <p:ph sz="half" idx="2"/>
          </p:nvPr>
        </p:nvPicPr>
        <p:blipFill>
          <a:blip r:embed="rId4"/>
          <a:srcRect t="-25867" b="-25867"/>
          <a:stretch>
            <a:fillRect/>
          </a:stretch>
        </p:blipFill>
        <p:spPr>
          <a:xfrm>
            <a:off x="4876800" y="2743200"/>
            <a:ext cx="3581400" cy="3352800"/>
          </a:xfrm>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082" name="3 Grupo"/>
          <p:cNvGrpSpPr>
            <a:grpSpLocks/>
          </p:cNvGrpSpPr>
          <p:nvPr/>
        </p:nvGrpSpPr>
        <p:grpSpPr bwMode="auto">
          <a:xfrm>
            <a:off x="-684213" y="260350"/>
            <a:ext cx="5903913" cy="584200"/>
            <a:chOff x="109893" y="312186"/>
            <a:chExt cx="5974275" cy="583648"/>
          </a:xfrm>
        </p:grpSpPr>
        <p:sp>
          <p:nvSpPr>
            <p:cNvPr id="3" name="Text Box 5"/>
            <p:cNvSpPr txBox="1">
              <a:spLocks noChangeArrowheads="1"/>
            </p:cNvSpPr>
            <p:nvPr/>
          </p:nvSpPr>
          <p:spPr bwMode="auto">
            <a:xfrm>
              <a:off x="109893" y="334390"/>
              <a:ext cx="5974275" cy="561444"/>
            </a:xfrm>
            <a:prstGeom prst="rect">
              <a:avLst/>
            </a:prstGeom>
            <a:noFill/>
            <a:ln w="9525">
              <a:noFill/>
              <a:miter lim="800000"/>
              <a:headEnd/>
              <a:tailEnd/>
            </a:ln>
            <a:effectLst/>
          </p:spPr>
          <p:txBody>
            <a:bodyPr>
              <a:spAutoFit/>
            </a:bodyPr>
            <a:lstStyle/>
            <a:p>
              <a:pPr algn="ctr" eaLnBrk="0" hangingPunct="0">
                <a:lnSpc>
                  <a:spcPct val="110000"/>
                </a:lnSpc>
                <a:defRPr/>
              </a:pPr>
              <a:r>
                <a:rPr lang="es-ES" sz="2800" b="1" dirty="0">
                  <a:solidFill>
                    <a:srgbClr val="FFFF00"/>
                  </a:solidFill>
                  <a:effectLst>
                    <a:outerShdw blurRad="38100" dist="38100" dir="2700000" algn="tl">
                      <a:srgbClr val="000000"/>
                    </a:outerShdw>
                  </a:effectLst>
                  <a:latin typeface="Calibri" pitchFamily="34" charset="0"/>
                  <a:ea typeface="+mn-ea"/>
                  <a:cs typeface="+mn-cs"/>
                </a:rPr>
                <a:t>DL 2/2019 (BORM nº 298)</a:t>
              </a:r>
              <a:endParaRPr lang="es-ES_tradnl" sz="2800" b="1" dirty="0">
                <a:solidFill>
                  <a:srgbClr val="FFFF00"/>
                </a:solidFill>
                <a:effectLst>
                  <a:outerShdw blurRad="38100" dist="38100" dir="2700000" algn="tl">
                    <a:srgbClr val="000000"/>
                  </a:outerShdw>
                </a:effectLst>
                <a:latin typeface="Calibri" pitchFamily="34" charset="0"/>
                <a:ea typeface="+mn-ea"/>
                <a:cs typeface="+mn-cs"/>
              </a:endParaRPr>
            </a:p>
          </p:txBody>
        </p:sp>
        <p:sp>
          <p:nvSpPr>
            <p:cNvPr id="46092" name="AutoShape 6"/>
            <p:cNvSpPr>
              <a:spLocks noChangeArrowheads="1"/>
            </p:cNvSpPr>
            <p:nvPr/>
          </p:nvSpPr>
          <p:spPr bwMode="auto">
            <a:xfrm>
              <a:off x="1054597" y="312186"/>
              <a:ext cx="4079908" cy="576262"/>
            </a:xfrm>
            <a:prstGeom prst="roundRect">
              <a:avLst>
                <a:gd name="adj" fmla="val 16667"/>
              </a:avLst>
            </a:prstGeom>
            <a:noFill/>
            <a:ln w="28575">
              <a:solidFill>
                <a:srgbClr val="FFFF00"/>
              </a:solidFill>
              <a:round/>
              <a:headEnd/>
              <a:tailEnd/>
            </a:ln>
          </p:spPr>
          <p:txBody>
            <a:bodyPr wrap="none" anchor="ctr">
              <a:prstTxWarp prst="textNoShape">
                <a:avLst/>
              </a:prstTxWarp>
            </a:bodyPr>
            <a:lstStyle/>
            <a:p>
              <a:endParaRPr lang="en-US"/>
            </a:p>
          </p:txBody>
        </p:sp>
      </p:grpSp>
      <p:pic>
        <p:nvPicPr>
          <p:cNvPr id="5" name="Imagen 4"/>
          <p:cNvPicPr>
            <a:picLocks noChangeAspect="1"/>
          </p:cNvPicPr>
          <p:nvPr/>
        </p:nvPicPr>
        <p:blipFill>
          <a:blip r:embed="rId2"/>
          <a:stretch>
            <a:fillRect/>
          </a:stretch>
        </p:blipFill>
        <p:spPr>
          <a:xfrm>
            <a:off x="7236296" y="147977"/>
            <a:ext cx="1584176" cy="1118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46084" name="Grupo 30"/>
          <p:cNvGrpSpPr>
            <a:grpSpLocks/>
          </p:cNvGrpSpPr>
          <p:nvPr/>
        </p:nvGrpSpPr>
        <p:grpSpPr bwMode="auto">
          <a:xfrm>
            <a:off x="3151188" y="908050"/>
            <a:ext cx="2219325" cy="590550"/>
            <a:chOff x="3409664" y="988581"/>
            <a:chExt cx="2219211" cy="589422"/>
          </a:xfrm>
        </p:grpSpPr>
        <p:sp>
          <p:nvSpPr>
            <p:cNvPr id="7" name="Rectángulo redondeado 6"/>
            <p:cNvSpPr/>
            <p:nvPr/>
          </p:nvSpPr>
          <p:spPr>
            <a:xfrm>
              <a:off x="3409664" y="998088"/>
              <a:ext cx="2219211" cy="579915"/>
            </a:xfrm>
            <a:prstGeom prst="round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s-ES"/>
            </a:p>
          </p:txBody>
        </p:sp>
        <p:sp>
          <p:nvSpPr>
            <p:cNvPr id="8" name="Text Box 8"/>
            <p:cNvSpPr txBox="1">
              <a:spLocks noChangeArrowheads="1"/>
            </p:cNvSpPr>
            <p:nvPr/>
          </p:nvSpPr>
          <p:spPr bwMode="auto">
            <a:xfrm>
              <a:off x="3409664" y="988581"/>
              <a:ext cx="1993798" cy="584669"/>
            </a:xfrm>
            <a:prstGeom prst="rect">
              <a:avLst/>
            </a:prstGeom>
            <a:noFill/>
            <a:ln>
              <a:noFill/>
            </a:ln>
            <a:effectLst/>
            <a:extLst/>
          </p:spPr>
          <p:txBody>
            <a:bodyPr wrap="none">
              <a:spAutoFit/>
            </a:bodyPr>
            <a:lstStyle/>
            <a:p>
              <a:pPr algn="ctr" eaLnBrk="0" hangingPunct="0">
                <a:defRPr/>
              </a:pPr>
              <a:r>
                <a:rPr lang="es-ES_tradnl" altLang="es-ES" sz="3200" b="1" dirty="0">
                  <a:solidFill>
                    <a:schemeClr val="bg1"/>
                  </a:solidFill>
                  <a:effectLst>
                    <a:outerShdw blurRad="38100" dist="38100" dir="2700000" algn="tl">
                      <a:srgbClr val="000000"/>
                    </a:outerShdw>
                  </a:effectLst>
                  <a:latin typeface="Arial" panose="020B0604020202020204" pitchFamily="34" charset="0"/>
                  <a:ea typeface="+mn-ea"/>
                  <a:cs typeface="+mn-cs"/>
                </a:rPr>
                <a:t> Anexo III </a:t>
              </a:r>
              <a:endParaRPr lang="es-ES_tradnl" altLang="es-ES" sz="3200" b="1" i="1" dirty="0">
                <a:solidFill>
                  <a:schemeClr val="bg1"/>
                </a:solidFill>
                <a:effectLst>
                  <a:outerShdw blurRad="38100" dist="38100" dir="2700000" algn="tl">
                    <a:srgbClr val="000000"/>
                  </a:outerShdw>
                </a:effectLst>
                <a:latin typeface="Arial" panose="020B0604020202020204" pitchFamily="34" charset="0"/>
                <a:ea typeface="+mn-ea"/>
                <a:cs typeface="+mn-cs"/>
              </a:endParaRPr>
            </a:p>
          </p:txBody>
        </p:sp>
      </p:grpSp>
      <p:pic>
        <p:nvPicPr>
          <p:cNvPr id="46087" name="Marcador de contenido 13" descr="_DSC0564.JPG"/>
          <p:cNvPicPr>
            <a:picLocks noGrp="1" noChangeAspect="1"/>
          </p:cNvPicPr>
          <p:nvPr>
            <p:ph sz="half" idx="1"/>
          </p:nvPr>
        </p:nvPicPr>
        <p:blipFill>
          <a:blip r:embed="rId3"/>
          <a:srcRect t="-31303" b="-31303"/>
          <a:stretch>
            <a:fillRect/>
          </a:stretch>
        </p:blipFill>
        <p:spPr/>
      </p:pic>
      <p:pic>
        <p:nvPicPr>
          <p:cNvPr id="46088" name="Marcador de contenido 16" descr="_DSC0560.JPG"/>
          <p:cNvPicPr>
            <a:picLocks noGrp="1" noChangeAspect="1"/>
          </p:cNvPicPr>
          <p:nvPr>
            <p:ph sz="half" idx="2"/>
          </p:nvPr>
        </p:nvPicPr>
        <p:blipFill>
          <a:blip r:embed="rId4"/>
          <a:srcRect t="-31303" b="-31303"/>
          <a:stretch>
            <a:fillRect/>
          </a:stretch>
        </p:blipFill>
        <p:spPr/>
      </p:pic>
      <p:sp>
        <p:nvSpPr>
          <p:cNvPr id="13" name="Rectángulo redondeado 12"/>
          <p:cNvSpPr/>
          <p:nvPr/>
        </p:nvSpPr>
        <p:spPr>
          <a:xfrm>
            <a:off x="234950" y="1700213"/>
            <a:ext cx="7673975" cy="8572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s-ES"/>
          </a:p>
        </p:txBody>
      </p:sp>
      <p:sp>
        <p:nvSpPr>
          <p:cNvPr id="14" name="Text Box 7"/>
          <p:cNvSpPr txBox="1">
            <a:spLocks noChangeArrowheads="1"/>
          </p:cNvSpPr>
          <p:nvPr/>
        </p:nvSpPr>
        <p:spPr bwMode="auto">
          <a:xfrm>
            <a:off x="228600" y="1828800"/>
            <a:ext cx="8724900" cy="461963"/>
          </a:xfrm>
          <a:prstGeom prst="rect">
            <a:avLst/>
          </a:prstGeom>
          <a:noFill/>
          <a:ln w="9525">
            <a:noFill/>
            <a:miter lim="800000"/>
            <a:headEnd/>
            <a:tailEnd/>
          </a:ln>
        </p:spPr>
        <p:txBody>
          <a:bodyPr>
            <a:prstTxWarp prst="textNoShape">
              <a:avLst/>
            </a:prstTxWarp>
            <a:spAutoFit/>
          </a:bodyPr>
          <a:lstStyle/>
          <a:p>
            <a:pPr eaLnBrk="0" hangingPunct="0"/>
            <a:r>
              <a:rPr lang="es-ES" sz="2400" dirty="0" smtClean="0">
                <a:latin typeface="Arial" pitchFamily="4" charset="0"/>
              </a:rPr>
              <a:t>	CIFEA TORRE PACHECO</a:t>
            </a:r>
            <a:endParaRPr lang="es-ES_tradnl" sz="2400" i="1" dirty="0">
              <a:latin typeface="Arial" pitchFamily="4" charset="0"/>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Marcador de contenido 13" descr="_DSC0592.JPG"/>
          <p:cNvPicPr>
            <a:picLocks noGrp="1" noChangeAspect="1"/>
          </p:cNvPicPr>
          <p:nvPr>
            <p:ph sz="half" idx="1"/>
          </p:nvPr>
        </p:nvPicPr>
        <p:blipFill>
          <a:blip r:embed="rId2"/>
          <a:srcRect t="-31303" b="-31303"/>
          <a:stretch>
            <a:fillRect/>
          </a:stretch>
        </p:blipFill>
        <p:spPr/>
      </p:pic>
      <p:grpSp>
        <p:nvGrpSpPr>
          <p:cNvPr id="47107" name="3 Grupo"/>
          <p:cNvGrpSpPr>
            <a:grpSpLocks/>
          </p:cNvGrpSpPr>
          <p:nvPr/>
        </p:nvGrpSpPr>
        <p:grpSpPr bwMode="auto">
          <a:xfrm>
            <a:off x="-684213" y="260350"/>
            <a:ext cx="5903913" cy="584200"/>
            <a:chOff x="109893" y="312186"/>
            <a:chExt cx="5974275" cy="583648"/>
          </a:xfrm>
        </p:grpSpPr>
        <p:sp>
          <p:nvSpPr>
            <p:cNvPr id="6" name="Text Box 5"/>
            <p:cNvSpPr txBox="1">
              <a:spLocks noChangeArrowheads="1"/>
            </p:cNvSpPr>
            <p:nvPr/>
          </p:nvSpPr>
          <p:spPr bwMode="auto">
            <a:xfrm>
              <a:off x="109893" y="334390"/>
              <a:ext cx="5974275" cy="561444"/>
            </a:xfrm>
            <a:prstGeom prst="rect">
              <a:avLst/>
            </a:prstGeom>
            <a:noFill/>
            <a:ln w="9525">
              <a:noFill/>
              <a:miter lim="800000"/>
              <a:headEnd/>
              <a:tailEnd/>
            </a:ln>
            <a:effectLst/>
          </p:spPr>
          <p:txBody>
            <a:bodyPr>
              <a:spAutoFit/>
            </a:bodyPr>
            <a:lstStyle/>
            <a:p>
              <a:pPr algn="ctr" eaLnBrk="0" hangingPunct="0">
                <a:lnSpc>
                  <a:spcPct val="110000"/>
                </a:lnSpc>
                <a:defRPr/>
              </a:pPr>
              <a:r>
                <a:rPr lang="es-ES" sz="2800" b="1" dirty="0">
                  <a:solidFill>
                    <a:srgbClr val="FFFF00"/>
                  </a:solidFill>
                  <a:effectLst>
                    <a:outerShdw blurRad="38100" dist="38100" dir="2700000" algn="tl">
                      <a:srgbClr val="000000"/>
                    </a:outerShdw>
                  </a:effectLst>
                  <a:latin typeface="Calibri" pitchFamily="34" charset="0"/>
                  <a:ea typeface="+mn-ea"/>
                  <a:cs typeface="+mn-cs"/>
                </a:rPr>
                <a:t>DL 2/2019 (BORM nº 298)</a:t>
              </a:r>
              <a:endParaRPr lang="es-ES_tradnl" sz="2800" b="1" dirty="0">
                <a:solidFill>
                  <a:srgbClr val="FFFF00"/>
                </a:solidFill>
                <a:effectLst>
                  <a:outerShdw blurRad="38100" dist="38100" dir="2700000" algn="tl">
                    <a:srgbClr val="000000"/>
                  </a:outerShdw>
                </a:effectLst>
                <a:latin typeface="Calibri" pitchFamily="34" charset="0"/>
                <a:ea typeface="+mn-ea"/>
                <a:cs typeface="+mn-cs"/>
              </a:endParaRPr>
            </a:p>
          </p:txBody>
        </p:sp>
        <p:sp>
          <p:nvSpPr>
            <p:cNvPr id="47116" name="AutoShape 6"/>
            <p:cNvSpPr>
              <a:spLocks noChangeArrowheads="1"/>
            </p:cNvSpPr>
            <p:nvPr/>
          </p:nvSpPr>
          <p:spPr bwMode="auto">
            <a:xfrm>
              <a:off x="1054597" y="312186"/>
              <a:ext cx="4079908" cy="576262"/>
            </a:xfrm>
            <a:prstGeom prst="roundRect">
              <a:avLst>
                <a:gd name="adj" fmla="val 16667"/>
              </a:avLst>
            </a:prstGeom>
            <a:noFill/>
            <a:ln w="28575">
              <a:solidFill>
                <a:srgbClr val="FFFF00"/>
              </a:solidFill>
              <a:round/>
              <a:headEnd/>
              <a:tailEnd/>
            </a:ln>
          </p:spPr>
          <p:txBody>
            <a:bodyPr wrap="none" anchor="ctr">
              <a:prstTxWarp prst="textNoShape">
                <a:avLst/>
              </a:prstTxWarp>
            </a:bodyPr>
            <a:lstStyle/>
            <a:p>
              <a:endParaRPr lang="en-US"/>
            </a:p>
          </p:txBody>
        </p:sp>
      </p:grpSp>
      <p:pic>
        <p:nvPicPr>
          <p:cNvPr id="8" name="Imagen 7"/>
          <p:cNvPicPr>
            <a:picLocks noChangeAspect="1"/>
          </p:cNvPicPr>
          <p:nvPr/>
        </p:nvPicPr>
        <p:blipFill>
          <a:blip r:embed="rId3"/>
          <a:stretch>
            <a:fillRect/>
          </a:stretch>
        </p:blipFill>
        <p:spPr>
          <a:xfrm>
            <a:off x="7236296" y="147977"/>
            <a:ext cx="1584176" cy="1118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47109" name="Grupo 30"/>
          <p:cNvGrpSpPr>
            <a:grpSpLocks/>
          </p:cNvGrpSpPr>
          <p:nvPr/>
        </p:nvGrpSpPr>
        <p:grpSpPr bwMode="auto">
          <a:xfrm>
            <a:off x="3151188" y="908050"/>
            <a:ext cx="2219325" cy="590550"/>
            <a:chOff x="3409664" y="988581"/>
            <a:chExt cx="2219211" cy="589422"/>
          </a:xfrm>
        </p:grpSpPr>
        <p:sp>
          <p:nvSpPr>
            <p:cNvPr id="10" name="Rectángulo redondeado 9"/>
            <p:cNvSpPr/>
            <p:nvPr/>
          </p:nvSpPr>
          <p:spPr>
            <a:xfrm>
              <a:off x="3409664" y="998088"/>
              <a:ext cx="2219211" cy="579915"/>
            </a:xfrm>
            <a:prstGeom prst="round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s-ES"/>
            </a:p>
          </p:txBody>
        </p:sp>
        <p:sp>
          <p:nvSpPr>
            <p:cNvPr id="11" name="Text Box 8"/>
            <p:cNvSpPr txBox="1">
              <a:spLocks noChangeArrowheads="1"/>
            </p:cNvSpPr>
            <p:nvPr/>
          </p:nvSpPr>
          <p:spPr bwMode="auto">
            <a:xfrm>
              <a:off x="3409664" y="988581"/>
              <a:ext cx="1993798" cy="584669"/>
            </a:xfrm>
            <a:prstGeom prst="rect">
              <a:avLst/>
            </a:prstGeom>
            <a:noFill/>
            <a:ln>
              <a:noFill/>
            </a:ln>
            <a:effectLst/>
            <a:extLst/>
          </p:spPr>
          <p:txBody>
            <a:bodyPr wrap="none">
              <a:spAutoFit/>
            </a:bodyPr>
            <a:lstStyle/>
            <a:p>
              <a:pPr algn="ctr" eaLnBrk="0" hangingPunct="0">
                <a:defRPr/>
              </a:pPr>
              <a:r>
                <a:rPr lang="es-ES_tradnl" altLang="es-ES" sz="3200" b="1" dirty="0">
                  <a:solidFill>
                    <a:schemeClr val="bg1"/>
                  </a:solidFill>
                  <a:effectLst>
                    <a:outerShdw blurRad="38100" dist="38100" dir="2700000" algn="tl">
                      <a:srgbClr val="000000"/>
                    </a:outerShdw>
                  </a:effectLst>
                  <a:latin typeface="Arial" panose="020B0604020202020204" pitchFamily="34" charset="0"/>
                  <a:ea typeface="+mn-ea"/>
                  <a:cs typeface="+mn-cs"/>
                </a:rPr>
                <a:t> Anexo III </a:t>
              </a:r>
              <a:endParaRPr lang="es-ES_tradnl" altLang="es-ES" sz="3200" b="1" i="1" dirty="0">
                <a:solidFill>
                  <a:schemeClr val="bg1"/>
                </a:solidFill>
                <a:effectLst>
                  <a:outerShdw blurRad="38100" dist="38100" dir="2700000" algn="tl">
                    <a:srgbClr val="000000"/>
                  </a:outerShdw>
                </a:effectLst>
                <a:latin typeface="Arial" panose="020B0604020202020204" pitchFamily="34" charset="0"/>
                <a:ea typeface="+mn-ea"/>
                <a:cs typeface="+mn-cs"/>
              </a:endParaRPr>
            </a:p>
          </p:txBody>
        </p:sp>
      </p:grpSp>
      <p:sp>
        <p:nvSpPr>
          <p:cNvPr id="47111" name="Text Box 7"/>
          <p:cNvSpPr txBox="1">
            <a:spLocks noChangeArrowheads="1"/>
          </p:cNvSpPr>
          <p:nvPr/>
        </p:nvSpPr>
        <p:spPr bwMode="auto">
          <a:xfrm>
            <a:off x="228600" y="1676400"/>
            <a:ext cx="8724900" cy="461963"/>
          </a:xfrm>
          <a:prstGeom prst="rect">
            <a:avLst/>
          </a:prstGeom>
          <a:noFill/>
          <a:ln w="9525">
            <a:noFill/>
            <a:miter lim="800000"/>
            <a:headEnd/>
            <a:tailEnd/>
          </a:ln>
        </p:spPr>
        <p:txBody>
          <a:bodyPr>
            <a:prstTxWarp prst="textNoShape">
              <a:avLst/>
            </a:prstTxWarp>
            <a:spAutoFit/>
          </a:bodyPr>
          <a:lstStyle/>
          <a:p>
            <a:pPr eaLnBrk="0" hangingPunct="0"/>
            <a:r>
              <a:rPr lang="es-ES" sz="2400" dirty="0" smtClean="0">
                <a:latin typeface="Arial" pitchFamily="4" charset="0"/>
              </a:rPr>
              <a:t>	</a:t>
            </a:r>
            <a:endParaRPr lang="es-ES_tradnl" sz="2400" b="1" i="1" dirty="0">
              <a:solidFill>
                <a:srgbClr val="000000"/>
              </a:solidFill>
              <a:latin typeface="Arial" pitchFamily="4" charset="0"/>
            </a:endParaRPr>
          </a:p>
        </p:txBody>
      </p:sp>
      <p:pic>
        <p:nvPicPr>
          <p:cNvPr id="47112" name="Marcador de contenido 14"/>
          <p:cNvPicPr>
            <a:picLocks noGrp="1"/>
          </p:cNvPicPr>
          <p:nvPr>
            <p:ph sz="half" idx="2"/>
          </p:nvPr>
        </p:nvPicPr>
        <p:blipFill>
          <a:blip r:embed="rId4"/>
          <a:srcRect t="-21968" b="-21968"/>
          <a:stretch>
            <a:fillRect/>
          </a:stretch>
        </p:blipFill>
        <p:spPr/>
      </p:pic>
      <p:sp>
        <p:nvSpPr>
          <p:cNvPr id="13" name="Rectángulo redondeado 12"/>
          <p:cNvSpPr/>
          <p:nvPr/>
        </p:nvSpPr>
        <p:spPr>
          <a:xfrm>
            <a:off x="234951" y="1700213"/>
            <a:ext cx="4184650" cy="8572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s-ES"/>
          </a:p>
        </p:txBody>
      </p:sp>
      <p:sp>
        <p:nvSpPr>
          <p:cNvPr id="14" name="Text Box 7"/>
          <p:cNvSpPr txBox="1">
            <a:spLocks noChangeArrowheads="1"/>
          </p:cNvSpPr>
          <p:nvPr/>
        </p:nvSpPr>
        <p:spPr bwMode="auto">
          <a:xfrm>
            <a:off x="-381000" y="1828800"/>
            <a:ext cx="5367324" cy="461963"/>
          </a:xfrm>
          <a:prstGeom prst="rect">
            <a:avLst/>
          </a:prstGeom>
          <a:noFill/>
          <a:ln w="9525">
            <a:noFill/>
            <a:miter lim="800000"/>
            <a:headEnd/>
            <a:tailEnd/>
          </a:ln>
        </p:spPr>
        <p:txBody>
          <a:bodyPr wrap="square">
            <a:prstTxWarp prst="textNoShape">
              <a:avLst/>
            </a:prstTxWarp>
            <a:spAutoFit/>
          </a:bodyPr>
          <a:lstStyle/>
          <a:p>
            <a:pPr eaLnBrk="0" hangingPunct="0"/>
            <a:r>
              <a:rPr lang="es-ES" sz="2400" dirty="0" smtClean="0">
                <a:latin typeface="Arial" pitchFamily="4" charset="0"/>
              </a:rPr>
              <a:t>	CIFEA TORRE PACHECO</a:t>
            </a:r>
            <a:endParaRPr lang="es-ES_tradnl" sz="2400" i="1" dirty="0">
              <a:latin typeface="Arial" pitchFamily="4" charset="0"/>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7236296" y="147977"/>
            <a:ext cx="1584176" cy="1118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Rectángulo redondeado 2"/>
          <p:cNvSpPr/>
          <p:nvPr/>
        </p:nvSpPr>
        <p:spPr>
          <a:xfrm>
            <a:off x="228600" y="381000"/>
            <a:ext cx="6781800" cy="66198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s-ES"/>
          </a:p>
        </p:txBody>
      </p:sp>
      <p:sp>
        <p:nvSpPr>
          <p:cNvPr id="48132" name="Text Box 7"/>
          <p:cNvSpPr txBox="1">
            <a:spLocks noChangeArrowheads="1"/>
          </p:cNvSpPr>
          <p:nvPr/>
        </p:nvSpPr>
        <p:spPr bwMode="auto">
          <a:xfrm>
            <a:off x="152400" y="457200"/>
            <a:ext cx="8724900" cy="461963"/>
          </a:xfrm>
          <a:prstGeom prst="rect">
            <a:avLst/>
          </a:prstGeom>
          <a:noFill/>
          <a:ln w="9525">
            <a:noFill/>
            <a:miter lim="800000"/>
            <a:headEnd/>
            <a:tailEnd/>
          </a:ln>
        </p:spPr>
        <p:txBody>
          <a:bodyPr>
            <a:prstTxWarp prst="textNoShape">
              <a:avLst/>
            </a:prstTxWarp>
            <a:spAutoFit/>
          </a:bodyPr>
          <a:lstStyle/>
          <a:p>
            <a:pPr eaLnBrk="0" hangingPunct="0"/>
            <a:r>
              <a:rPr lang="es-ES" sz="2400" dirty="0" smtClean="0">
                <a:latin typeface="Arial" pitchFamily="4" charset="0"/>
              </a:rPr>
              <a:t>	</a:t>
            </a:r>
            <a:r>
              <a:rPr lang="es-ES" sz="2400" b="1" u="sng" dirty="0" smtClean="0">
                <a:latin typeface="Arial" pitchFamily="4" charset="0"/>
              </a:rPr>
              <a:t>HERRAMIENTAS: Visor </a:t>
            </a:r>
            <a:r>
              <a:rPr lang="es-ES" sz="2400" b="1" u="sng" dirty="0">
                <a:latin typeface="Arial" pitchFamily="4" charset="0"/>
              </a:rPr>
              <a:t>EVC </a:t>
            </a:r>
            <a:endParaRPr lang="es-ES_tradnl" sz="2400" b="1" i="1" dirty="0">
              <a:solidFill>
                <a:srgbClr val="000000"/>
              </a:solidFill>
              <a:latin typeface="Arial" pitchFamily="4" charset="0"/>
            </a:endParaRPr>
          </a:p>
        </p:txBody>
      </p:sp>
      <p:sp>
        <p:nvSpPr>
          <p:cNvPr id="48133" name="CuadroTexto 4"/>
          <p:cNvSpPr txBox="1">
            <a:spLocks noChangeArrowheads="1"/>
          </p:cNvSpPr>
          <p:nvPr/>
        </p:nvSpPr>
        <p:spPr bwMode="auto">
          <a:xfrm>
            <a:off x="685800" y="1066800"/>
            <a:ext cx="5410200" cy="461963"/>
          </a:xfrm>
          <a:prstGeom prst="rect">
            <a:avLst/>
          </a:prstGeom>
          <a:solidFill>
            <a:schemeClr val="bg1"/>
          </a:solidFill>
          <a:ln w="9525">
            <a:noFill/>
            <a:miter lim="800000"/>
            <a:headEnd/>
            <a:tailEnd/>
          </a:ln>
        </p:spPr>
        <p:txBody>
          <a:bodyPr>
            <a:prstTxWarp prst="textNoShape">
              <a:avLst/>
            </a:prstTxWarp>
            <a:spAutoFit/>
          </a:bodyPr>
          <a:lstStyle/>
          <a:p>
            <a:pPr eaLnBrk="0" hangingPunct="0"/>
            <a:r>
              <a:rPr lang="es-ES_tradnl" sz="2400" b="1" dirty="0">
                <a:solidFill>
                  <a:schemeClr val="accent2"/>
                </a:solidFill>
              </a:rPr>
              <a:t>https://geoportal.imida.es/evc/</a:t>
            </a:r>
          </a:p>
        </p:txBody>
      </p:sp>
      <p:sp>
        <p:nvSpPr>
          <p:cNvPr id="48134" name="Text Box 7"/>
          <p:cNvSpPr txBox="1">
            <a:spLocks noChangeArrowheads="1"/>
          </p:cNvSpPr>
          <p:nvPr/>
        </p:nvSpPr>
        <p:spPr bwMode="auto">
          <a:xfrm>
            <a:off x="152400" y="1752600"/>
            <a:ext cx="8855075" cy="4400550"/>
          </a:xfrm>
          <a:prstGeom prst="rect">
            <a:avLst/>
          </a:prstGeom>
          <a:noFill/>
          <a:ln w="9525">
            <a:noFill/>
            <a:miter lim="800000"/>
            <a:headEnd/>
            <a:tailEnd/>
          </a:ln>
        </p:spPr>
        <p:txBody>
          <a:bodyPr>
            <a:prstTxWarp prst="textNoShape">
              <a:avLst/>
            </a:prstTxWarp>
            <a:spAutoFit/>
          </a:bodyPr>
          <a:lstStyle/>
          <a:p>
            <a:pPr eaLnBrk="0" hangingPunct="0"/>
            <a:r>
              <a:rPr lang="es-ES" sz="2000" dirty="0" smtClean="0">
                <a:solidFill>
                  <a:schemeClr val="bg1"/>
                </a:solidFill>
                <a:latin typeface="Arial" pitchFamily="4" charset="0"/>
              </a:rPr>
              <a:t>El GRUPO SIG y T </a:t>
            </a:r>
            <a:r>
              <a:rPr lang="es-ES_tradnl" sz="2000" dirty="0" err="1" smtClean="0">
                <a:solidFill>
                  <a:schemeClr val="bg1"/>
                </a:solidFill>
                <a:latin typeface="Arial" pitchFamily="4" charset="0"/>
              </a:rPr>
              <a:t>–</a:t>
            </a:r>
            <a:r>
              <a:rPr lang="es-ES_tradnl" sz="2000" dirty="0" smtClean="0">
                <a:solidFill>
                  <a:schemeClr val="bg1"/>
                </a:solidFill>
                <a:latin typeface="Arial" pitchFamily="4" charset="0"/>
              </a:rPr>
              <a:t> </a:t>
            </a:r>
            <a:r>
              <a:rPr lang="es-ES" sz="2000" dirty="0" smtClean="0">
                <a:solidFill>
                  <a:schemeClr val="bg1"/>
                </a:solidFill>
                <a:latin typeface="Arial" pitchFamily="4" charset="0"/>
              </a:rPr>
              <a:t>IMIDA, ha diseñado </a:t>
            </a:r>
            <a:r>
              <a:rPr lang="es-ES" sz="2000" dirty="0">
                <a:solidFill>
                  <a:schemeClr val="bg1"/>
                </a:solidFill>
                <a:latin typeface="Arial" pitchFamily="4" charset="0"/>
              </a:rPr>
              <a:t>una herramienta </a:t>
            </a:r>
            <a:r>
              <a:rPr lang="es-ES" sz="2000" dirty="0" smtClean="0">
                <a:solidFill>
                  <a:schemeClr val="bg1"/>
                </a:solidFill>
                <a:latin typeface="Arial" pitchFamily="4" charset="0"/>
              </a:rPr>
              <a:t>informativa, </a:t>
            </a:r>
            <a:r>
              <a:rPr lang="es-ES" sz="2000" dirty="0">
                <a:solidFill>
                  <a:schemeClr val="bg1"/>
                </a:solidFill>
                <a:latin typeface="Arial" pitchFamily="4" charset="0"/>
              </a:rPr>
              <a:t>que previa inclusión de las car</a:t>
            </a:r>
            <a:r>
              <a:rPr lang="es-ES_tradnl" sz="2000" dirty="0">
                <a:solidFill>
                  <a:schemeClr val="bg1"/>
                </a:solidFill>
                <a:latin typeface="Arial" pitchFamily="4" charset="0"/>
              </a:rPr>
              <a:t>a</a:t>
            </a:r>
            <a:r>
              <a:rPr lang="es-ES" sz="2000" dirty="0">
                <a:solidFill>
                  <a:schemeClr val="bg1"/>
                </a:solidFill>
                <a:latin typeface="Arial" pitchFamily="4" charset="0"/>
              </a:rPr>
              <a:t>cterísticas de una parcela dibujará la ubicación de las barreras vegetales conforme al DL 2/2019.</a:t>
            </a:r>
          </a:p>
          <a:p>
            <a:pPr eaLnBrk="0" hangingPunct="0"/>
            <a:endParaRPr lang="es-ES" sz="2000" dirty="0">
              <a:solidFill>
                <a:schemeClr val="bg1"/>
              </a:solidFill>
              <a:latin typeface="Arial" pitchFamily="4" charset="0"/>
            </a:endParaRPr>
          </a:p>
          <a:p>
            <a:pPr eaLnBrk="0" hangingPunct="0"/>
            <a:r>
              <a:rPr lang="es-ES" sz="2000" dirty="0">
                <a:solidFill>
                  <a:schemeClr val="bg1"/>
                </a:solidFill>
                <a:latin typeface="Arial" pitchFamily="4" charset="0"/>
              </a:rPr>
              <a:t>Previo al diseño, análisis de variables:</a:t>
            </a:r>
          </a:p>
          <a:p>
            <a:pPr eaLnBrk="0" hangingPunct="0">
              <a:buFont typeface="Arial" pitchFamily="4" charset="0"/>
              <a:buChar char="•"/>
            </a:pPr>
            <a:r>
              <a:rPr lang="es-ES" sz="2000" dirty="0">
                <a:solidFill>
                  <a:schemeClr val="bg1"/>
                </a:solidFill>
                <a:latin typeface="Arial" pitchFamily="4" charset="0"/>
              </a:rPr>
              <a:t> Localización de la parcela (referencia SIGPAC o Catastral).</a:t>
            </a:r>
          </a:p>
          <a:p>
            <a:pPr eaLnBrk="0" hangingPunct="0">
              <a:buFont typeface="Arial" pitchFamily="4" charset="0"/>
              <a:buChar char="•"/>
            </a:pPr>
            <a:r>
              <a:rPr lang="es-ES" sz="2000" dirty="0">
                <a:solidFill>
                  <a:schemeClr val="bg1"/>
                </a:solidFill>
                <a:latin typeface="Arial" pitchFamily="4" charset="0"/>
              </a:rPr>
              <a:t> Z</a:t>
            </a:r>
            <a:r>
              <a:rPr lang="es-ES_tradnl" sz="2000" dirty="0">
                <a:solidFill>
                  <a:schemeClr val="bg1"/>
                </a:solidFill>
                <a:latin typeface="Arial" pitchFamily="4" charset="0"/>
              </a:rPr>
              <a:t>o</a:t>
            </a:r>
            <a:r>
              <a:rPr lang="es-ES" sz="2000" dirty="0">
                <a:solidFill>
                  <a:schemeClr val="bg1"/>
                </a:solidFill>
                <a:latin typeface="Arial" pitchFamily="4" charset="0"/>
              </a:rPr>
              <a:t>na de ámbito del DL 2/2019 (zona 1 ó zona 2)</a:t>
            </a:r>
          </a:p>
          <a:p>
            <a:pPr eaLnBrk="0" hangingPunct="0">
              <a:buFont typeface="Arial" pitchFamily="4" charset="0"/>
              <a:buChar char="•"/>
            </a:pPr>
            <a:r>
              <a:rPr lang="es-ES" sz="2000" dirty="0">
                <a:solidFill>
                  <a:schemeClr val="bg1"/>
                </a:solidFill>
                <a:latin typeface="Arial" pitchFamily="4" charset="0"/>
              </a:rPr>
              <a:t> Definición de unidad de explotación (dibujarla si es distinta a la parcela catastral).</a:t>
            </a:r>
          </a:p>
          <a:p>
            <a:pPr eaLnBrk="0" hangingPunct="0">
              <a:buFont typeface="Arial" pitchFamily="4" charset="0"/>
              <a:buChar char="•"/>
            </a:pPr>
            <a:r>
              <a:rPr lang="es-ES" sz="2000" dirty="0">
                <a:solidFill>
                  <a:schemeClr val="bg1"/>
                </a:solidFill>
                <a:latin typeface="Arial" pitchFamily="4" charset="0"/>
              </a:rPr>
              <a:t> Superficie de la parcela o unidad de producción (ha)</a:t>
            </a:r>
          </a:p>
          <a:p>
            <a:pPr eaLnBrk="0" hangingPunct="0">
              <a:buFont typeface="Arial" pitchFamily="4" charset="0"/>
              <a:buChar char="•"/>
            </a:pPr>
            <a:r>
              <a:rPr lang="es-ES" sz="2000" dirty="0">
                <a:solidFill>
                  <a:schemeClr val="bg1"/>
                </a:solidFill>
                <a:latin typeface="Arial" pitchFamily="4" charset="0"/>
              </a:rPr>
              <a:t> Longitud dela parcela (m)</a:t>
            </a:r>
          </a:p>
          <a:p>
            <a:pPr eaLnBrk="0" hangingPunct="0">
              <a:buFont typeface="Arial" pitchFamily="4" charset="0"/>
              <a:buChar char="•"/>
            </a:pPr>
            <a:r>
              <a:rPr lang="es-ES" sz="2000" dirty="0">
                <a:solidFill>
                  <a:schemeClr val="bg1"/>
                </a:solidFill>
                <a:latin typeface="Arial" pitchFamily="4" charset="0"/>
              </a:rPr>
              <a:t> Determinación y longitud de la línea de máxima pendiente LMP (Dirección)</a:t>
            </a:r>
          </a:p>
          <a:p>
            <a:pPr eaLnBrk="0" hangingPunct="0">
              <a:buFont typeface="Arial" pitchFamily="4" charset="0"/>
              <a:buChar char="•"/>
            </a:pPr>
            <a:r>
              <a:rPr lang="es-ES" sz="2000" dirty="0">
                <a:solidFill>
                  <a:schemeClr val="bg1"/>
                </a:solidFill>
                <a:latin typeface="Arial" pitchFamily="4" charset="0"/>
              </a:rPr>
              <a:t> Cálculo de la pendiente (%)</a:t>
            </a:r>
          </a:p>
          <a:p>
            <a:pPr eaLnBrk="0" hangingPunct="0">
              <a:buFont typeface="Arial" pitchFamily="4" charset="0"/>
              <a:buChar char="•"/>
            </a:pPr>
            <a:r>
              <a:rPr lang="es-ES" sz="2000" dirty="0">
                <a:solidFill>
                  <a:schemeClr val="bg1"/>
                </a:solidFill>
                <a:latin typeface="Arial" pitchFamily="4" charset="0"/>
              </a:rPr>
              <a:t> Cálculo de la acumulación de flujo de escorrentía (dirección).</a:t>
            </a: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7236296" y="147977"/>
            <a:ext cx="1584176" cy="1118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9157" name="CuadroTexto 4"/>
          <p:cNvSpPr txBox="1">
            <a:spLocks noChangeArrowheads="1"/>
          </p:cNvSpPr>
          <p:nvPr/>
        </p:nvSpPr>
        <p:spPr bwMode="auto">
          <a:xfrm>
            <a:off x="685800" y="1066800"/>
            <a:ext cx="5410200" cy="461963"/>
          </a:xfrm>
          <a:prstGeom prst="rect">
            <a:avLst/>
          </a:prstGeom>
          <a:solidFill>
            <a:schemeClr val="bg1"/>
          </a:solidFill>
          <a:ln w="9525">
            <a:noFill/>
            <a:miter lim="800000"/>
            <a:headEnd/>
            <a:tailEnd/>
          </a:ln>
        </p:spPr>
        <p:txBody>
          <a:bodyPr>
            <a:prstTxWarp prst="textNoShape">
              <a:avLst/>
            </a:prstTxWarp>
            <a:spAutoFit/>
          </a:bodyPr>
          <a:lstStyle/>
          <a:p>
            <a:pPr eaLnBrk="0" hangingPunct="0"/>
            <a:r>
              <a:rPr lang="es-ES_tradnl" sz="2400" b="1" dirty="0">
                <a:solidFill>
                  <a:schemeClr val="accent2"/>
                </a:solidFill>
              </a:rPr>
              <a:t>https://geoportal.imida.es/evc/</a:t>
            </a:r>
          </a:p>
        </p:txBody>
      </p:sp>
      <p:sp>
        <p:nvSpPr>
          <p:cNvPr id="10" name="Rectángulo redondeado 9"/>
          <p:cNvSpPr/>
          <p:nvPr/>
        </p:nvSpPr>
        <p:spPr>
          <a:xfrm>
            <a:off x="228600" y="381000"/>
            <a:ext cx="6781800" cy="66198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s-ES"/>
          </a:p>
        </p:txBody>
      </p:sp>
      <p:sp>
        <p:nvSpPr>
          <p:cNvPr id="11" name="Text Box 7"/>
          <p:cNvSpPr txBox="1">
            <a:spLocks noChangeArrowheads="1"/>
          </p:cNvSpPr>
          <p:nvPr/>
        </p:nvSpPr>
        <p:spPr bwMode="auto">
          <a:xfrm>
            <a:off x="152400" y="457200"/>
            <a:ext cx="8724900" cy="461963"/>
          </a:xfrm>
          <a:prstGeom prst="rect">
            <a:avLst/>
          </a:prstGeom>
          <a:noFill/>
          <a:ln w="9525">
            <a:noFill/>
            <a:miter lim="800000"/>
            <a:headEnd/>
            <a:tailEnd/>
          </a:ln>
        </p:spPr>
        <p:txBody>
          <a:bodyPr>
            <a:prstTxWarp prst="textNoShape">
              <a:avLst/>
            </a:prstTxWarp>
            <a:spAutoFit/>
          </a:bodyPr>
          <a:lstStyle/>
          <a:p>
            <a:pPr eaLnBrk="0" hangingPunct="0"/>
            <a:r>
              <a:rPr lang="es-ES" sz="2400" dirty="0" smtClean="0">
                <a:latin typeface="Arial" pitchFamily="4" charset="0"/>
              </a:rPr>
              <a:t>	</a:t>
            </a:r>
            <a:r>
              <a:rPr lang="es-ES" sz="2400" b="1" u="sng" dirty="0" smtClean="0">
                <a:latin typeface="Arial" pitchFamily="4" charset="0"/>
              </a:rPr>
              <a:t>HERRAMIENTAS: Visor </a:t>
            </a:r>
            <a:r>
              <a:rPr lang="es-ES" sz="2400" b="1" u="sng" dirty="0">
                <a:latin typeface="Arial" pitchFamily="4" charset="0"/>
              </a:rPr>
              <a:t>EVC </a:t>
            </a:r>
            <a:endParaRPr lang="es-ES_tradnl" sz="2400" b="1" i="1" dirty="0">
              <a:solidFill>
                <a:srgbClr val="000000"/>
              </a:solidFill>
              <a:latin typeface="Arial" pitchFamily="4" charset="0"/>
            </a:endParaRPr>
          </a:p>
        </p:txBody>
      </p:sp>
      <p:pic>
        <p:nvPicPr>
          <p:cNvPr id="18" name="Marcador de contenido 17"/>
          <p:cNvPicPr>
            <a:picLocks noGrp="1"/>
          </p:cNvPicPr>
          <p:nvPr>
            <p:ph idx="1"/>
          </p:nvPr>
        </p:nvPicPr>
        <p:blipFill>
          <a:blip r:embed="rId3"/>
          <a:srcRect l="-3122" r="-3122"/>
          <a:stretch>
            <a:fillRect/>
          </a:stretch>
        </p:blipFill>
        <p:spPr bwMode="auto">
          <a:xfrm>
            <a:off x="685800" y="1981200"/>
            <a:ext cx="7772400" cy="4114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a:off x="7236296" y="147977"/>
            <a:ext cx="1584176" cy="1118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CuadroTexto 4"/>
          <p:cNvSpPr txBox="1">
            <a:spLocks noChangeArrowheads="1"/>
          </p:cNvSpPr>
          <p:nvPr/>
        </p:nvSpPr>
        <p:spPr bwMode="auto">
          <a:xfrm>
            <a:off x="685800" y="1066800"/>
            <a:ext cx="5410200" cy="461963"/>
          </a:xfrm>
          <a:prstGeom prst="rect">
            <a:avLst/>
          </a:prstGeom>
          <a:solidFill>
            <a:schemeClr val="bg1"/>
          </a:solidFill>
          <a:ln w="9525">
            <a:noFill/>
            <a:miter lim="800000"/>
            <a:headEnd/>
            <a:tailEnd/>
          </a:ln>
        </p:spPr>
        <p:txBody>
          <a:bodyPr>
            <a:prstTxWarp prst="textNoShape">
              <a:avLst/>
            </a:prstTxWarp>
            <a:spAutoFit/>
          </a:bodyPr>
          <a:lstStyle/>
          <a:p>
            <a:pPr eaLnBrk="0" hangingPunct="0"/>
            <a:r>
              <a:rPr lang="es-ES_tradnl" sz="2400" b="1" dirty="0">
                <a:solidFill>
                  <a:schemeClr val="accent2"/>
                </a:solidFill>
              </a:rPr>
              <a:t>https://geoportal.imida.es/evc/</a:t>
            </a:r>
          </a:p>
        </p:txBody>
      </p:sp>
      <p:sp>
        <p:nvSpPr>
          <p:cNvPr id="9" name="Rectángulo redondeado 8"/>
          <p:cNvSpPr/>
          <p:nvPr/>
        </p:nvSpPr>
        <p:spPr>
          <a:xfrm>
            <a:off x="228600" y="381000"/>
            <a:ext cx="6781800" cy="66198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s-ES"/>
          </a:p>
        </p:txBody>
      </p:sp>
      <p:sp>
        <p:nvSpPr>
          <p:cNvPr id="10" name="Text Box 7"/>
          <p:cNvSpPr txBox="1">
            <a:spLocks noChangeArrowheads="1"/>
          </p:cNvSpPr>
          <p:nvPr/>
        </p:nvSpPr>
        <p:spPr bwMode="auto">
          <a:xfrm>
            <a:off x="152400" y="457200"/>
            <a:ext cx="8724900" cy="461963"/>
          </a:xfrm>
          <a:prstGeom prst="rect">
            <a:avLst/>
          </a:prstGeom>
          <a:noFill/>
          <a:ln w="9525">
            <a:noFill/>
            <a:miter lim="800000"/>
            <a:headEnd/>
            <a:tailEnd/>
          </a:ln>
        </p:spPr>
        <p:txBody>
          <a:bodyPr>
            <a:prstTxWarp prst="textNoShape">
              <a:avLst/>
            </a:prstTxWarp>
            <a:spAutoFit/>
          </a:bodyPr>
          <a:lstStyle/>
          <a:p>
            <a:pPr eaLnBrk="0" hangingPunct="0"/>
            <a:r>
              <a:rPr lang="es-ES" sz="2400" dirty="0" smtClean="0">
                <a:latin typeface="Arial" pitchFamily="4" charset="0"/>
              </a:rPr>
              <a:t>	</a:t>
            </a:r>
            <a:r>
              <a:rPr lang="es-ES" sz="2400" b="1" u="sng" dirty="0" smtClean="0">
                <a:latin typeface="Arial" pitchFamily="4" charset="0"/>
              </a:rPr>
              <a:t>HERRAMIENTAS: Visor </a:t>
            </a:r>
            <a:r>
              <a:rPr lang="es-ES" sz="2400" b="1" u="sng" dirty="0">
                <a:latin typeface="Arial" pitchFamily="4" charset="0"/>
              </a:rPr>
              <a:t>EVC </a:t>
            </a:r>
            <a:endParaRPr lang="es-ES_tradnl" sz="2400" b="1" i="1" dirty="0">
              <a:solidFill>
                <a:srgbClr val="000000"/>
              </a:solidFill>
              <a:latin typeface="Arial" pitchFamily="4" charset="0"/>
            </a:endParaRPr>
          </a:p>
        </p:txBody>
      </p:sp>
      <p:pic>
        <p:nvPicPr>
          <p:cNvPr id="19" name="Marcador de contenido 18"/>
          <p:cNvPicPr>
            <a:picLocks noGrp="1"/>
          </p:cNvPicPr>
          <p:nvPr>
            <p:ph idx="1"/>
          </p:nvPr>
        </p:nvPicPr>
        <p:blipFill>
          <a:blip r:embed="rId3"/>
          <a:srcRect l="-3265" r="-3265"/>
          <a:stretch>
            <a:fillRect/>
          </a:stretch>
        </p:blipFill>
        <p:spPr bwMode="auto">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a:off x="7236296" y="147977"/>
            <a:ext cx="1584176" cy="1118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0183" name="CuadroTexto 9"/>
          <p:cNvSpPr txBox="1">
            <a:spLocks noChangeArrowheads="1"/>
          </p:cNvSpPr>
          <p:nvPr/>
        </p:nvSpPr>
        <p:spPr bwMode="auto">
          <a:xfrm>
            <a:off x="685800" y="1066800"/>
            <a:ext cx="5410200" cy="461963"/>
          </a:xfrm>
          <a:prstGeom prst="rect">
            <a:avLst/>
          </a:prstGeom>
          <a:solidFill>
            <a:schemeClr val="bg1"/>
          </a:solidFill>
          <a:ln w="9525">
            <a:noFill/>
            <a:miter lim="800000"/>
            <a:headEnd/>
            <a:tailEnd/>
          </a:ln>
        </p:spPr>
        <p:txBody>
          <a:bodyPr>
            <a:prstTxWarp prst="textNoShape">
              <a:avLst/>
            </a:prstTxWarp>
            <a:spAutoFit/>
          </a:bodyPr>
          <a:lstStyle/>
          <a:p>
            <a:pPr eaLnBrk="0" hangingPunct="0"/>
            <a:r>
              <a:rPr lang="es-ES_tradnl" sz="2400" b="1" dirty="0">
                <a:solidFill>
                  <a:schemeClr val="accent2"/>
                </a:solidFill>
              </a:rPr>
              <a:t>https://geoportal.imida.es/evc/</a:t>
            </a:r>
          </a:p>
        </p:txBody>
      </p:sp>
      <p:sp>
        <p:nvSpPr>
          <p:cNvPr id="14" name="Rectángulo redondeado 13"/>
          <p:cNvSpPr/>
          <p:nvPr/>
        </p:nvSpPr>
        <p:spPr>
          <a:xfrm>
            <a:off x="228600" y="381000"/>
            <a:ext cx="6781800" cy="66198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s-ES"/>
          </a:p>
        </p:txBody>
      </p:sp>
      <p:sp>
        <p:nvSpPr>
          <p:cNvPr id="15" name="Text Box 7"/>
          <p:cNvSpPr txBox="1">
            <a:spLocks noChangeArrowheads="1"/>
          </p:cNvSpPr>
          <p:nvPr/>
        </p:nvSpPr>
        <p:spPr bwMode="auto">
          <a:xfrm>
            <a:off x="152400" y="457200"/>
            <a:ext cx="8724900" cy="461963"/>
          </a:xfrm>
          <a:prstGeom prst="rect">
            <a:avLst/>
          </a:prstGeom>
          <a:noFill/>
          <a:ln w="9525">
            <a:noFill/>
            <a:miter lim="800000"/>
            <a:headEnd/>
            <a:tailEnd/>
          </a:ln>
        </p:spPr>
        <p:txBody>
          <a:bodyPr>
            <a:prstTxWarp prst="textNoShape">
              <a:avLst/>
            </a:prstTxWarp>
            <a:spAutoFit/>
          </a:bodyPr>
          <a:lstStyle/>
          <a:p>
            <a:pPr eaLnBrk="0" hangingPunct="0"/>
            <a:r>
              <a:rPr lang="es-ES" sz="2400" dirty="0" smtClean="0">
                <a:latin typeface="Arial" pitchFamily="4" charset="0"/>
              </a:rPr>
              <a:t>	</a:t>
            </a:r>
            <a:r>
              <a:rPr lang="es-ES" sz="2400" b="1" u="sng" dirty="0" smtClean="0">
                <a:latin typeface="Arial" pitchFamily="4" charset="0"/>
              </a:rPr>
              <a:t>HERRAMIENTAS: Visor </a:t>
            </a:r>
            <a:r>
              <a:rPr lang="es-ES" sz="2400" b="1" u="sng" dirty="0">
                <a:latin typeface="Arial" pitchFamily="4" charset="0"/>
              </a:rPr>
              <a:t>EVC </a:t>
            </a:r>
            <a:endParaRPr lang="es-ES_tradnl" sz="2400" b="1" i="1" dirty="0">
              <a:solidFill>
                <a:srgbClr val="000000"/>
              </a:solidFill>
              <a:latin typeface="Arial" pitchFamily="4" charset="0"/>
            </a:endParaRPr>
          </a:p>
        </p:txBody>
      </p:sp>
      <p:pic>
        <p:nvPicPr>
          <p:cNvPr id="18" name="Marcador de contenido 17"/>
          <p:cNvPicPr>
            <a:picLocks noGrp="1"/>
          </p:cNvPicPr>
          <p:nvPr>
            <p:ph idx="1"/>
          </p:nvPr>
        </p:nvPicPr>
        <p:blipFill>
          <a:blip r:embed="rId3"/>
          <a:srcRect l="-3199" r="-3199"/>
          <a:stretch>
            <a:fillRect/>
          </a:stretch>
        </p:blipFill>
        <p:spPr bwMode="auto">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7236296" y="147977"/>
            <a:ext cx="1584176" cy="1118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CuadroTexto 9"/>
          <p:cNvSpPr txBox="1">
            <a:spLocks noChangeArrowheads="1"/>
          </p:cNvSpPr>
          <p:nvPr/>
        </p:nvSpPr>
        <p:spPr bwMode="auto">
          <a:xfrm>
            <a:off x="685800" y="1066800"/>
            <a:ext cx="5410200" cy="461963"/>
          </a:xfrm>
          <a:prstGeom prst="rect">
            <a:avLst/>
          </a:prstGeom>
          <a:solidFill>
            <a:schemeClr val="bg1"/>
          </a:solidFill>
          <a:ln w="9525">
            <a:noFill/>
            <a:miter lim="800000"/>
            <a:headEnd/>
            <a:tailEnd/>
          </a:ln>
        </p:spPr>
        <p:txBody>
          <a:bodyPr>
            <a:prstTxWarp prst="textNoShape">
              <a:avLst/>
            </a:prstTxWarp>
            <a:spAutoFit/>
          </a:bodyPr>
          <a:lstStyle/>
          <a:p>
            <a:pPr eaLnBrk="0" hangingPunct="0"/>
            <a:r>
              <a:rPr lang="es-ES_tradnl" sz="2400" b="1" dirty="0">
                <a:solidFill>
                  <a:schemeClr val="accent2"/>
                </a:solidFill>
              </a:rPr>
              <a:t>https://geoportal.imida.es/evc/</a:t>
            </a:r>
          </a:p>
        </p:txBody>
      </p:sp>
      <p:sp>
        <p:nvSpPr>
          <p:cNvPr id="6" name="Rectángulo redondeado 5"/>
          <p:cNvSpPr/>
          <p:nvPr/>
        </p:nvSpPr>
        <p:spPr>
          <a:xfrm>
            <a:off x="228600" y="381000"/>
            <a:ext cx="6781800" cy="66198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s-ES"/>
          </a:p>
        </p:txBody>
      </p:sp>
      <p:sp>
        <p:nvSpPr>
          <p:cNvPr id="7" name="Text Box 7"/>
          <p:cNvSpPr txBox="1">
            <a:spLocks noChangeArrowheads="1"/>
          </p:cNvSpPr>
          <p:nvPr/>
        </p:nvSpPr>
        <p:spPr bwMode="auto">
          <a:xfrm>
            <a:off x="152400" y="457200"/>
            <a:ext cx="8724900" cy="461963"/>
          </a:xfrm>
          <a:prstGeom prst="rect">
            <a:avLst/>
          </a:prstGeom>
          <a:noFill/>
          <a:ln w="9525">
            <a:noFill/>
            <a:miter lim="800000"/>
            <a:headEnd/>
            <a:tailEnd/>
          </a:ln>
        </p:spPr>
        <p:txBody>
          <a:bodyPr>
            <a:prstTxWarp prst="textNoShape">
              <a:avLst/>
            </a:prstTxWarp>
            <a:spAutoFit/>
          </a:bodyPr>
          <a:lstStyle/>
          <a:p>
            <a:pPr eaLnBrk="0" hangingPunct="0"/>
            <a:r>
              <a:rPr lang="es-ES" sz="2400" dirty="0" smtClean="0">
                <a:latin typeface="Arial" pitchFamily="4" charset="0"/>
              </a:rPr>
              <a:t>	</a:t>
            </a:r>
            <a:r>
              <a:rPr lang="es-ES" sz="2400" b="1" u="sng" dirty="0" smtClean="0">
                <a:latin typeface="Arial" pitchFamily="4" charset="0"/>
              </a:rPr>
              <a:t>HERRAMIENTAS: Visor </a:t>
            </a:r>
            <a:r>
              <a:rPr lang="es-ES" sz="2400" b="1" u="sng" dirty="0">
                <a:latin typeface="Arial" pitchFamily="4" charset="0"/>
              </a:rPr>
              <a:t>EVC </a:t>
            </a:r>
            <a:endParaRPr lang="es-ES_tradnl" sz="2400" b="1" i="1" dirty="0">
              <a:solidFill>
                <a:srgbClr val="000000"/>
              </a:solidFill>
              <a:latin typeface="Arial" pitchFamily="4" charset="0"/>
            </a:endParaRPr>
          </a:p>
        </p:txBody>
      </p:sp>
      <p:pic>
        <p:nvPicPr>
          <p:cNvPr id="8" name="Marcador de contenido 7"/>
          <p:cNvPicPr>
            <a:picLocks noGrp="1"/>
          </p:cNvPicPr>
          <p:nvPr>
            <p:ph idx="1"/>
          </p:nvPr>
        </p:nvPicPr>
        <p:blipFill>
          <a:blip r:embed="rId3"/>
          <a:srcRect l="-3162" r="-3162"/>
          <a:stretch>
            <a:fillRect/>
          </a:stretch>
        </p:blipFill>
        <p:spPr bwMode="auto">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7236296" y="147977"/>
            <a:ext cx="1584176" cy="1118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CuadroTexto 9"/>
          <p:cNvSpPr txBox="1">
            <a:spLocks noChangeArrowheads="1"/>
          </p:cNvSpPr>
          <p:nvPr/>
        </p:nvSpPr>
        <p:spPr bwMode="auto">
          <a:xfrm>
            <a:off x="685800" y="1066800"/>
            <a:ext cx="5410200" cy="461963"/>
          </a:xfrm>
          <a:prstGeom prst="rect">
            <a:avLst/>
          </a:prstGeom>
          <a:solidFill>
            <a:schemeClr val="bg1"/>
          </a:solidFill>
          <a:ln w="9525">
            <a:noFill/>
            <a:miter lim="800000"/>
            <a:headEnd/>
            <a:tailEnd/>
          </a:ln>
        </p:spPr>
        <p:txBody>
          <a:bodyPr>
            <a:prstTxWarp prst="textNoShape">
              <a:avLst/>
            </a:prstTxWarp>
            <a:spAutoFit/>
          </a:bodyPr>
          <a:lstStyle/>
          <a:p>
            <a:pPr eaLnBrk="0" hangingPunct="0"/>
            <a:r>
              <a:rPr lang="es-ES_tradnl" sz="2400" b="1" dirty="0">
                <a:solidFill>
                  <a:schemeClr val="accent2"/>
                </a:solidFill>
              </a:rPr>
              <a:t>https://geoportal.imida.es/evc/</a:t>
            </a:r>
          </a:p>
        </p:txBody>
      </p:sp>
      <p:sp>
        <p:nvSpPr>
          <p:cNvPr id="6" name="Rectángulo redondeado 5"/>
          <p:cNvSpPr/>
          <p:nvPr/>
        </p:nvSpPr>
        <p:spPr>
          <a:xfrm>
            <a:off x="228600" y="381000"/>
            <a:ext cx="6781800" cy="66198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s-ES"/>
          </a:p>
        </p:txBody>
      </p:sp>
      <p:sp>
        <p:nvSpPr>
          <p:cNvPr id="7" name="Text Box 7"/>
          <p:cNvSpPr txBox="1">
            <a:spLocks noChangeArrowheads="1"/>
          </p:cNvSpPr>
          <p:nvPr/>
        </p:nvSpPr>
        <p:spPr bwMode="auto">
          <a:xfrm>
            <a:off x="152400" y="457200"/>
            <a:ext cx="8724900" cy="461963"/>
          </a:xfrm>
          <a:prstGeom prst="rect">
            <a:avLst/>
          </a:prstGeom>
          <a:noFill/>
          <a:ln w="9525">
            <a:noFill/>
            <a:miter lim="800000"/>
            <a:headEnd/>
            <a:tailEnd/>
          </a:ln>
        </p:spPr>
        <p:txBody>
          <a:bodyPr>
            <a:prstTxWarp prst="textNoShape">
              <a:avLst/>
            </a:prstTxWarp>
            <a:spAutoFit/>
          </a:bodyPr>
          <a:lstStyle/>
          <a:p>
            <a:pPr eaLnBrk="0" hangingPunct="0"/>
            <a:r>
              <a:rPr lang="es-ES" sz="2400" dirty="0" smtClean="0">
                <a:latin typeface="Arial" pitchFamily="4" charset="0"/>
              </a:rPr>
              <a:t>	</a:t>
            </a:r>
            <a:r>
              <a:rPr lang="es-ES" sz="2400" b="1" u="sng" dirty="0" smtClean="0">
                <a:latin typeface="Arial" pitchFamily="4" charset="0"/>
              </a:rPr>
              <a:t>HERRAMIENTAS: Visor </a:t>
            </a:r>
            <a:r>
              <a:rPr lang="es-ES" sz="2400" b="1" u="sng" dirty="0">
                <a:latin typeface="Arial" pitchFamily="4" charset="0"/>
              </a:rPr>
              <a:t>EVC </a:t>
            </a:r>
            <a:endParaRPr lang="es-ES_tradnl" sz="2400" b="1" i="1" dirty="0">
              <a:solidFill>
                <a:srgbClr val="000000"/>
              </a:solidFill>
              <a:latin typeface="Arial" pitchFamily="4" charset="0"/>
            </a:endParaRPr>
          </a:p>
        </p:txBody>
      </p:sp>
      <p:pic>
        <p:nvPicPr>
          <p:cNvPr id="8" name="Marcador de contenido 7"/>
          <p:cNvPicPr>
            <a:picLocks noGrp="1"/>
          </p:cNvPicPr>
          <p:nvPr>
            <p:ph idx="1"/>
          </p:nvPr>
        </p:nvPicPr>
        <p:blipFill>
          <a:blip r:embed="rId3"/>
          <a:srcRect l="-3053" r="-3053"/>
          <a:stretch>
            <a:fillRect/>
          </a:stretch>
        </p:blipFill>
        <p:spPr bwMode="auto">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3 Grupo"/>
          <p:cNvGrpSpPr>
            <a:grpSpLocks/>
          </p:cNvGrpSpPr>
          <p:nvPr/>
        </p:nvGrpSpPr>
        <p:grpSpPr bwMode="auto">
          <a:xfrm>
            <a:off x="-684213" y="260350"/>
            <a:ext cx="5903913" cy="584200"/>
            <a:chOff x="109893" y="312186"/>
            <a:chExt cx="5974275" cy="583648"/>
          </a:xfrm>
        </p:grpSpPr>
        <p:sp>
          <p:nvSpPr>
            <p:cNvPr id="7" name="Text Box 5"/>
            <p:cNvSpPr txBox="1">
              <a:spLocks noChangeArrowheads="1"/>
            </p:cNvSpPr>
            <p:nvPr/>
          </p:nvSpPr>
          <p:spPr bwMode="auto">
            <a:xfrm>
              <a:off x="109893" y="334390"/>
              <a:ext cx="5974275" cy="561444"/>
            </a:xfrm>
            <a:prstGeom prst="rect">
              <a:avLst/>
            </a:prstGeom>
            <a:noFill/>
            <a:ln w="9525">
              <a:noFill/>
              <a:miter lim="800000"/>
              <a:headEnd/>
              <a:tailEnd/>
            </a:ln>
            <a:effectLst/>
          </p:spPr>
          <p:txBody>
            <a:bodyPr>
              <a:spAutoFit/>
            </a:bodyPr>
            <a:lstStyle/>
            <a:p>
              <a:pPr algn="ctr" eaLnBrk="0" hangingPunct="0">
                <a:lnSpc>
                  <a:spcPct val="110000"/>
                </a:lnSpc>
                <a:defRPr/>
              </a:pPr>
              <a:r>
                <a:rPr lang="es-ES" sz="2800" b="1" dirty="0">
                  <a:solidFill>
                    <a:srgbClr val="FFFF00"/>
                  </a:solidFill>
                  <a:effectLst>
                    <a:outerShdw blurRad="38100" dist="38100" dir="2700000" algn="tl">
                      <a:srgbClr val="000000"/>
                    </a:outerShdw>
                  </a:effectLst>
                  <a:latin typeface="Calibri" pitchFamily="34" charset="0"/>
                  <a:ea typeface="+mn-ea"/>
                  <a:cs typeface="+mn-cs"/>
                </a:rPr>
                <a:t>DL 2/2019 (BORM nº 298)</a:t>
              </a:r>
              <a:endParaRPr lang="es-ES_tradnl" sz="2800" b="1" dirty="0">
                <a:solidFill>
                  <a:srgbClr val="FFFF00"/>
                </a:solidFill>
                <a:effectLst>
                  <a:outerShdw blurRad="38100" dist="38100" dir="2700000" algn="tl">
                    <a:srgbClr val="000000"/>
                  </a:outerShdw>
                </a:effectLst>
                <a:latin typeface="Calibri" pitchFamily="34" charset="0"/>
                <a:ea typeface="+mn-ea"/>
                <a:cs typeface="+mn-cs"/>
              </a:endParaRPr>
            </a:p>
          </p:txBody>
        </p:sp>
        <p:sp>
          <p:nvSpPr>
            <p:cNvPr id="18443" name="AutoShape 6"/>
            <p:cNvSpPr>
              <a:spLocks noChangeArrowheads="1"/>
            </p:cNvSpPr>
            <p:nvPr/>
          </p:nvSpPr>
          <p:spPr bwMode="auto">
            <a:xfrm>
              <a:off x="1054597" y="312186"/>
              <a:ext cx="4079908" cy="576262"/>
            </a:xfrm>
            <a:prstGeom prst="roundRect">
              <a:avLst>
                <a:gd name="adj" fmla="val 16667"/>
              </a:avLst>
            </a:prstGeom>
            <a:noFill/>
            <a:ln w="28575">
              <a:solidFill>
                <a:srgbClr val="FFFF00"/>
              </a:solidFill>
              <a:round/>
              <a:headEnd/>
              <a:tailEnd/>
            </a:ln>
          </p:spPr>
          <p:txBody>
            <a:bodyPr wrap="none" anchor="ctr">
              <a:prstTxWarp prst="textNoShape">
                <a:avLst/>
              </a:prstTxWarp>
            </a:bodyPr>
            <a:lstStyle/>
            <a:p>
              <a:endParaRPr lang="en-US"/>
            </a:p>
          </p:txBody>
        </p:sp>
      </p:grpSp>
      <p:pic>
        <p:nvPicPr>
          <p:cNvPr id="29" name="Imagen 28"/>
          <p:cNvPicPr>
            <a:picLocks noChangeAspect="1"/>
          </p:cNvPicPr>
          <p:nvPr/>
        </p:nvPicPr>
        <p:blipFill>
          <a:blip r:embed="rId2"/>
          <a:stretch>
            <a:fillRect/>
          </a:stretch>
        </p:blipFill>
        <p:spPr>
          <a:xfrm>
            <a:off x="7236296" y="147977"/>
            <a:ext cx="1584176" cy="1118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4" name="Rectángulo redondeado 23"/>
          <p:cNvSpPr/>
          <p:nvPr/>
        </p:nvSpPr>
        <p:spPr>
          <a:xfrm>
            <a:off x="304800" y="1981200"/>
            <a:ext cx="7672388" cy="8572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s-ES"/>
          </a:p>
        </p:txBody>
      </p:sp>
      <p:sp>
        <p:nvSpPr>
          <p:cNvPr id="18437" name="Text Box 7"/>
          <p:cNvSpPr txBox="1">
            <a:spLocks noChangeArrowheads="1"/>
          </p:cNvSpPr>
          <p:nvPr/>
        </p:nvSpPr>
        <p:spPr bwMode="auto">
          <a:xfrm>
            <a:off x="304800" y="1981200"/>
            <a:ext cx="8724900" cy="830263"/>
          </a:xfrm>
          <a:prstGeom prst="rect">
            <a:avLst/>
          </a:prstGeom>
          <a:noFill/>
          <a:ln w="9525">
            <a:noFill/>
            <a:miter lim="800000"/>
            <a:headEnd/>
            <a:tailEnd/>
          </a:ln>
        </p:spPr>
        <p:txBody>
          <a:bodyPr>
            <a:prstTxWarp prst="textNoShape">
              <a:avLst/>
            </a:prstTxWarp>
            <a:spAutoFit/>
          </a:bodyPr>
          <a:lstStyle/>
          <a:p>
            <a:pPr eaLnBrk="0" hangingPunct="0"/>
            <a:r>
              <a:rPr lang="es-ES" sz="2400" u="sng">
                <a:latin typeface="Arial" pitchFamily="4" charset="0"/>
              </a:rPr>
              <a:t>Artículo 36. </a:t>
            </a:r>
            <a:r>
              <a:rPr lang="es-ES" sz="2400">
                <a:latin typeface="Arial" pitchFamily="4" charset="0"/>
              </a:rPr>
              <a:t>Obligación de implantación de estructuras vegetales de conservación y fajas de vegetación.</a:t>
            </a:r>
            <a:endParaRPr lang="es-ES_tradnl" sz="2400" i="1">
              <a:latin typeface="Arial" pitchFamily="4" charset="0"/>
            </a:endParaRPr>
          </a:p>
        </p:txBody>
      </p:sp>
      <p:grpSp>
        <p:nvGrpSpPr>
          <p:cNvPr id="18438" name="Grupo 30"/>
          <p:cNvGrpSpPr>
            <a:grpSpLocks/>
          </p:cNvGrpSpPr>
          <p:nvPr/>
        </p:nvGrpSpPr>
        <p:grpSpPr bwMode="auto">
          <a:xfrm>
            <a:off x="3151188" y="1038225"/>
            <a:ext cx="2325687" cy="588963"/>
            <a:chOff x="3409664" y="988581"/>
            <a:chExt cx="2324675" cy="589422"/>
          </a:xfrm>
        </p:grpSpPr>
        <p:sp>
          <p:nvSpPr>
            <p:cNvPr id="35" name="Rectángulo redondeado 34"/>
            <p:cNvSpPr/>
            <p:nvPr/>
          </p:nvSpPr>
          <p:spPr>
            <a:xfrm>
              <a:off x="3409664" y="998113"/>
              <a:ext cx="2219946" cy="579890"/>
            </a:xfrm>
            <a:prstGeom prst="round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s-ES"/>
            </a:p>
          </p:txBody>
        </p:sp>
        <p:sp>
          <p:nvSpPr>
            <p:cNvPr id="36" name="Text Box 8"/>
            <p:cNvSpPr txBox="1">
              <a:spLocks noChangeArrowheads="1"/>
            </p:cNvSpPr>
            <p:nvPr/>
          </p:nvSpPr>
          <p:spPr bwMode="auto">
            <a:xfrm>
              <a:off x="3409664" y="988581"/>
              <a:ext cx="2324675" cy="584655"/>
            </a:xfrm>
            <a:prstGeom prst="rect">
              <a:avLst/>
            </a:prstGeom>
            <a:noFill/>
            <a:ln>
              <a:noFill/>
            </a:ln>
            <a:effectLst/>
            <a:extLst/>
          </p:spPr>
          <p:txBody>
            <a:bodyPr wrap="none">
              <a:spAutoFit/>
            </a:bodyPr>
            <a:lstStyle/>
            <a:p>
              <a:pPr algn="ctr" eaLnBrk="0" hangingPunct="0">
                <a:defRPr/>
              </a:pPr>
              <a:r>
                <a:rPr lang="es-ES_tradnl" altLang="es-ES" sz="3200" b="1" dirty="0">
                  <a:solidFill>
                    <a:schemeClr val="bg1"/>
                  </a:solidFill>
                  <a:effectLst>
                    <a:outerShdw blurRad="38100" dist="38100" dir="2700000" algn="tl">
                      <a:srgbClr val="000000"/>
                    </a:outerShdw>
                  </a:effectLst>
                  <a:latin typeface="Arial" panose="020B0604020202020204" pitchFamily="34" charset="0"/>
                  <a:ea typeface="+mn-ea"/>
                  <a:cs typeface="+mn-cs"/>
                </a:rPr>
                <a:t>Capítulo V </a:t>
              </a:r>
              <a:endParaRPr lang="es-ES_tradnl" altLang="es-ES" sz="3200" b="1" i="1" dirty="0">
                <a:solidFill>
                  <a:schemeClr val="bg1"/>
                </a:solidFill>
                <a:effectLst>
                  <a:outerShdw blurRad="38100" dist="38100" dir="2700000" algn="tl">
                    <a:srgbClr val="000000"/>
                  </a:outerShdw>
                </a:effectLst>
                <a:latin typeface="Arial" panose="020B0604020202020204" pitchFamily="34" charset="0"/>
                <a:ea typeface="+mn-ea"/>
                <a:cs typeface="+mn-cs"/>
              </a:endParaRPr>
            </a:p>
          </p:txBody>
        </p:sp>
      </p:grpSp>
      <p:sp>
        <p:nvSpPr>
          <p:cNvPr id="18439" name="Text Box 7"/>
          <p:cNvSpPr txBox="1">
            <a:spLocks noChangeArrowheads="1"/>
          </p:cNvSpPr>
          <p:nvPr/>
        </p:nvSpPr>
        <p:spPr bwMode="auto">
          <a:xfrm>
            <a:off x="228600" y="3505200"/>
            <a:ext cx="8778875" cy="2554288"/>
          </a:xfrm>
          <a:prstGeom prst="rect">
            <a:avLst/>
          </a:prstGeom>
          <a:noFill/>
          <a:ln w="9525">
            <a:noFill/>
            <a:miter lim="800000"/>
            <a:headEnd/>
            <a:tailEnd/>
          </a:ln>
        </p:spPr>
        <p:txBody>
          <a:bodyPr>
            <a:prstTxWarp prst="textNoShape">
              <a:avLst/>
            </a:prstTxWarp>
            <a:spAutoFit/>
          </a:bodyPr>
          <a:lstStyle/>
          <a:p>
            <a:pPr algn="just" eaLnBrk="0" hangingPunct="0"/>
            <a:r>
              <a:rPr lang="es-ES" sz="2000">
                <a:solidFill>
                  <a:schemeClr val="bg1"/>
                </a:solidFill>
                <a:latin typeface="Arial" pitchFamily="4" charset="0"/>
              </a:rPr>
              <a:t>1. Las explotaciones agrícolas que incluyan tierras de cultivo bajo </a:t>
            </a:r>
            <a:r>
              <a:rPr lang="es-ES" sz="2000" b="1">
                <a:solidFill>
                  <a:srgbClr val="FFFF00"/>
                </a:solidFill>
                <a:latin typeface="Arial" pitchFamily="4" charset="0"/>
              </a:rPr>
              <a:t>SISTEMAS DE REGADÍO</a:t>
            </a:r>
            <a:r>
              <a:rPr lang="es-ES" sz="2000">
                <a:solidFill>
                  <a:schemeClr val="bg1"/>
                </a:solidFill>
                <a:latin typeface="Arial" pitchFamily="4" charset="0"/>
              </a:rPr>
              <a:t>, deberán establecer en ellas estructuras vegetales de conservación  (</a:t>
            </a:r>
            <a:r>
              <a:rPr lang="es-ES" sz="2000" b="1">
                <a:solidFill>
                  <a:srgbClr val="FFFF00"/>
                </a:solidFill>
                <a:latin typeface="Arial" pitchFamily="4" charset="0"/>
              </a:rPr>
              <a:t>EVC</a:t>
            </a:r>
            <a:r>
              <a:rPr lang="es-ES" sz="2000">
                <a:solidFill>
                  <a:schemeClr val="bg1"/>
                </a:solidFill>
                <a:latin typeface="Arial" pitchFamily="4" charset="0"/>
              </a:rPr>
              <a:t>) destinadas a la retención y regulación de aguas, control de escorrentías, absorción de nutrientes y protección frente a la erosión del suelo.</a:t>
            </a:r>
          </a:p>
          <a:p>
            <a:pPr algn="just" eaLnBrk="0" hangingPunct="0"/>
            <a:endParaRPr lang="es-ES" sz="2000">
              <a:solidFill>
                <a:schemeClr val="bg1"/>
              </a:solidFill>
              <a:latin typeface="Arial" pitchFamily="4" charset="0"/>
            </a:endParaRPr>
          </a:p>
          <a:p>
            <a:pPr algn="just" eaLnBrk="0" hangingPunct="0"/>
            <a:r>
              <a:rPr lang="es-ES" sz="2000">
                <a:solidFill>
                  <a:schemeClr val="bg1"/>
                </a:solidFill>
                <a:latin typeface="Arial" pitchFamily="4" charset="0"/>
              </a:rPr>
              <a:t>El titular de la explotación deberá realizar las labores de mantenimiento de las EVC.</a:t>
            </a: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7236296" y="147977"/>
            <a:ext cx="1584176" cy="1118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CuadroTexto 9"/>
          <p:cNvSpPr txBox="1">
            <a:spLocks noChangeArrowheads="1"/>
          </p:cNvSpPr>
          <p:nvPr/>
        </p:nvSpPr>
        <p:spPr bwMode="auto">
          <a:xfrm>
            <a:off x="685800" y="1066800"/>
            <a:ext cx="5410200" cy="461963"/>
          </a:xfrm>
          <a:prstGeom prst="rect">
            <a:avLst/>
          </a:prstGeom>
          <a:solidFill>
            <a:schemeClr val="bg1"/>
          </a:solidFill>
          <a:ln w="9525">
            <a:noFill/>
            <a:miter lim="800000"/>
            <a:headEnd/>
            <a:tailEnd/>
          </a:ln>
        </p:spPr>
        <p:txBody>
          <a:bodyPr>
            <a:prstTxWarp prst="textNoShape">
              <a:avLst/>
            </a:prstTxWarp>
            <a:spAutoFit/>
          </a:bodyPr>
          <a:lstStyle/>
          <a:p>
            <a:pPr eaLnBrk="0" hangingPunct="0"/>
            <a:r>
              <a:rPr lang="es-ES_tradnl" sz="2400" b="1" dirty="0">
                <a:solidFill>
                  <a:schemeClr val="accent2"/>
                </a:solidFill>
              </a:rPr>
              <a:t>https://geoportal.imida.es/evc/</a:t>
            </a:r>
          </a:p>
        </p:txBody>
      </p:sp>
      <p:sp>
        <p:nvSpPr>
          <p:cNvPr id="6" name="Rectángulo redondeado 5"/>
          <p:cNvSpPr/>
          <p:nvPr/>
        </p:nvSpPr>
        <p:spPr>
          <a:xfrm>
            <a:off x="228600" y="381000"/>
            <a:ext cx="6781800" cy="66198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s-ES"/>
          </a:p>
        </p:txBody>
      </p:sp>
      <p:sp>
        <p:nvSpPr>
          <p:cNvPr id="7" name="Text Box 7"/>
          <p:cNvSpPr txBox="1">
            <a:spLocks noChangeArrowheads="1"/>
          </p:cNvSpPr>
          <p:nvPr/>
        </p:nvSpPr>
        <p:spPr bwMode="auto">
          <a:xfrm>
            <a:off x="152400" y="457200"/>
            <a:ext cx="8724900" cy="461963"/>
          </a:xfrm>
          <a:prstGeom prst="rect">
            <a:avLst/>
          </a:prstGeom>
          <a:noFill/>
          <a:ln w="9525">
            <a:noFill/>
            <a:miter lim="800000"/>
            <a:headEnd/>
            <a:tailEnd/>
          </a:ln>
        </p:spPr>
        <p:txBody>
          <a:bodyPr>
            <a:prstTxWarp prst="textNoShape">
              <a:avLst/>
            </a:prstTxWarp>
            <a:spAutoFit/>
          </a:bodyPr>
          <a:lstStyle/>
          <a:p>
            <a:pPr eaLnBrk="0" hangingPunct="0"/>
            <a:r>
              <a:rPr lang="es-ES" sz="2400" dirty="0" smtClean="0">
                <a:latin typeface="Arial" pitchFamily="4" charset="0"/>
              </a:rPr>
              <a:t>	</a:t>
            </a:r>
            <a:r>
              <a:rPr lang="es-ES" sz="2400" b="1" u="sng" dirty="0" smtClean="0">
                <a:latin typeface="Arial" pitchFamily="4" charset="0"/>
              </a:rPr>
              <a:t>HERRAMIENTAS: Visor </a:t>
            </a:r>
            <a:r>
              <a:rPr lang="es-ES" sz="2400" b="1" u="sng" dirty="0">
                <a:latin typeface="Arial" pitchFamily="4" charset="0"/>
              </a:rPr>
              <a:t>EVC </a:t>
            </a:r>
            <a:endParaRPr lang="es-ES_tradnl" sz="2400" b="1" i="1" dirty="0">
              <a:solidFill>
                <a:srgbClr val="000000"/>
              </a:solidFill>
              <a:latin typeface="Arial" pitchFamily="4" charset="0"/>
            </a:endParaRPr>
          </a:p>
        </p:txBody>
      </p:sp>
      <p:pic>
        <p:nvPicPr>
          <p:cNvPr id="8" name="Marcador de contenido 7"/>
          <p:cNvPicPr>
            <a:picLocks noGrp="1"/>
          </p:cNvPicPr>
          <p:nvPr>
            <p:ph idx="1"/>
          </p:nvPr>
        </p:nvPicPr>
        <p:blipFill>
          <a:blip r:embed="rId3"/>
          <a:srcRect l="-3128" r="-3128"/>
          <a:stretch>
            <a:fillRect/>
          </a:stretch>
        </p:blipFill>
        <p:spPr bwMode="auto">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7236296" y="147977"/>
            <a:ext cx="1584176" cy="1118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CuadroTexto 9"/>
          <p:cNvSpPr txBox="1">
            <a:spLocks noChangeArrowheads="1"/>
          </p:cNvSpPr>
          <p:nvPr/>
        </p:nvSpPr>
        <p:spPr bwMode="auto">
          <a:xfrm>
            <a:off x="685800" y="1066800"/>
            <a:ext cx="5410200" cy="461963"/>
          </a:xfrm>
          <a:prstGeom prst="rect">
            <a:avLst/>
          </a:prstGeom>
          <a:solidFill>
            <a:schemeClr val="bg1"/>
          </a:solidFill>
          <a:ln w="9525">
            <a:noFill/>
            <a:miter lim="800000"/>
            <a:headEnd/>
            <a:tailEnd/>
          </a:ln>
        </p:spPr>
        <p:txBody>
          <a:bodyPr>
            <a:prstTxWarp prst="textNoShape">
              <a:avLst/>
            </a:prstTxWarp>
            <a:spAutoFit/>
          </a:bodyPr>
          <a:lstStyle/>
          <a:p>
            <a:pPr eaLnBrk="0" hangingPunct="0"/>
            <a:r>
              <a:rPr lang="es-ES_tradnl" sz="2400" b="1" dirty="0">
                <a:solidFill>
                  <a:schemeClr val="accent2"/>
                </a:solidFill>
              </a:rPr>
              <a:t>https://geoportal.imida.es/evc/</a:t>
            </a:r>
          </a:p>
        </p:txBody>
      </p:sp>
      <p:sp>
        <p:nvSpPr>
          <p:cNvPr id="6" name="Rectángulo redondeado 5"/>
          <p:cNvSpPr/>
          <p:nvPr/>
        </p:nvSpPr>
        <p:spPr>
          <a:xfrm>
            <a:off x="228600" y="381000"/>
            <a:ext cx="6781800" cy="66198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s-ES"/>
          </a:p>
        </p:txBody>
      </p:sp>
      <p:sp>
        <p:nvSpPr>
          <p:cNvPr id="7" name="Text Box 7"/>
          <p:cNvSpPr txBox="1">
            <a:spLocks noChangeArrowheads="1"/>
          </p:cNvSpPr>
          <p:nvPr/>
        </p:nvSpPr>
        <p:spPr bwMode="auto">
          <a:xfrm>
            <a:off x="152400" y="457200"/>
            <a:ext cx="8724900" cy="461963"/>
          </a:xfrm>
          <a:prstGeom prst="rect">
            <a:avLst/>
          </a:prstGeom>
          <a:noFill/>
          <a:ln w="9525">
            <a:noFill/>
            <a:miter lim="800000"/>
            <a:headEnd/>
            <a:tailEnd/>
          </a:ln>
        </p:spPr>
        <p:txBody>
          <a:bodyPr>
            <a:prstTxWarp prst="textNoShape">
              <a:avLst/>
            </a:prstTxWarp>
            <a:spAutoFit/>
          </a:bodyPr>
          <a:lstStyle/>
          <a:p>
            <a:pPr eaLnBrk="0" hangingPunct="0"/>
            <a:r>
              <a:rPr lang="es-ES" sz="2400" dirty="0" smtClean="0">
                <a:latin typeface="Arial" pitchFamily="4" charset="0"/>
              </a:rPr>
              <a:t>	</a:t>
            </a:r>
            <a:r>
              <a:rPr lang="es-ES" sz="2400" b="1" u="sng" dirty="0" smtClean="0">
                <a:latin typeface="Arial" pitchFamily="4" charset="0"/>
              </a:rPr>
              <a:t>HERRAMIENTAS: Visor </a:t>
            </a:r>
            <a:r>
              <a:rPr lang="es-ES" sz="2400" b="1" u="sng" dirty="0">
                <a:latin typeface="Arial" pitchFamily="4" charset="0"/>
              </a:rPr>
              <a:t>EVC </a:t>
            </a:r>
            <a:endParaRPr lang="es-ES_tradnl" sz="2400" b="1" i="1" dirty="0">
              <a:solidFill>
                <a:srgbClr val="000000"/>
              </a:solidFill>
              <a:latin typeface="Arial" pitchFamily="4" charset="0"/>
            </a:endParaRPr>
          </a:p>
        </p:txBody>
      </p:sp>
      <p:pic>
        <p:nvPicPr>
          <p:cNvPr id="8" name="Marcador de contenido 7"/>
          <p:cNvPicPr>
            <a:picLocks noGrp="1"/>
          </p:cNvPicPr>
          <p:nvPr>
            <p:ph idx="1"/>
          </p:nvPr>
        </p:nvPicPr>
        <p:blipFill>
          <a:blip r:embed="rId3"/>
          <a:srcRect l="-3273" r="-3273"/>
          <a:stretch>
            <a:fillRect/>
          </a:stretch>
        </p:blipFill>
        <p:spPr bwMode="auto">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7236296" y="147977"/>
            <a:ext cx="1584176" cy="1118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CuadroTexto 9"/>
          <p:cNvSpPr txBox="1">
            <a:spLocks noChangeArrowheads="1"/>
          </p:cNvSpPr>
          <p:nvPr/>
        </p:nvSpPr>
        <p:spPr bwMode="auto">
          <a:xfrm>
            <a:off x="685800" y="1066800"/>
            <a:ext cx="5410200" cy="461963"/>
          </a:xfrm>
          <a:prstGeom prst="rect">
            <a:avLst/>
          </a:prstGeom>
          <a:solidFill>
            <a:schemeClr val="bg1"/>
          </a:solidFill>
          <a:ln w="9525">
            <a:noFill/>
            <a:miter lim="800000"/>
            <a:headEnd/>
            <a:tailEnd/>
          </a:ln>
        </p:spPr>
        <p:txBody>
          <a:bodyPr>
            <a:prstTxWarp prst="textNoShape">
              <a:avLst/>
            </a:prstTxWarp>
            <a:spAutoFit/>
          </a:bodyPr>
          <a:lstStyle/>
          <a:p>
            <a:pPr eaLnBrk="0" hangingPunct="0"/>
            <a:r>
              <a:rPr lang="es-ES_tradnl" sz="2400" b="1" dirty="0">
                <a:solidFill>
                  <a:schemeClr val="accent2"/>
                </a:solidFill>
              </a:rPr>
              <a:t>https://geoportal.imida.es/evc/</a:t>
            </a:r>
          </a:p>
        </p:txBody>
      </p:sp>
      <p:sp>
        <p:nvSpPr>
          <p:cNvPr id="6" name="Rectángulo redondeado 5"/>
          <p:cNvSpPr/>
          <p:nvPr/>
        </p:nvSpPr>
        <p:spPr>
          <a:xfrm>
            <a:off x="228600" y="381000"/>
            <a:ext cx="6781800" cy="66198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s-ES"/>
          </a:p>
        </p:txBody>
      </p:sp>
      <p:sp>
        <p:nvSpPr>
          <p:cNvPr id="7" name="Text Box 7"/>
          <p:cNvSpPr txBox="1">
            <a:spLocks noChangeArrowheads="1"/>
          </p:cNvSpPr>
          <p:nvPr/>
        </p:nvSpPr>
        <p:spPr bwMode="auto">
          <a:xfrm>
            <a:off x="152400" y="457200"/>
            <a:ext cx="8724900" cy="461963"/>
          </a:xfrm>
          <a:prstGeom prst="rect">
            <a:avLst/>
          </a:prstGeom>
          <a:noFill/>
          <a:ln w="9525">
            <a:noFill/>
            <a:miter lim="800000"/>
            <a:headEnd/>
            <a:tailEnd/>
          </a:ln>
        </p:spPr>
        <p:txBody>
          <a:bodyPr>
            <a:prstTxWarp prst="textNoShape">
              <a:avLst/>
            </a:prstTxWarp>
            <a:spAutoFit/>
          </a:bodyPr>
          <a:lstStyle/>
          <a:p>
            <a:pPr eaLnBrk="0" hangingPunct="0"/>
            <a:r>
              <a:rPr lang="es-ES" sz="2400" dirty="0" smtClean="0">
                <a:latin typeface="Arial" pitchFamily="4" charset="0"/>
              </a:rPr>
              <a:t>	</a:t>
            </a:r>
            <a:r>
              <a:rPr lang="es-ES" sz="2400" b="1" u="sng" dirty="0" smtClean="0">
                <a:latin typeface="Arial" pitchFamily="4" charset="0"/>
              </a:rPr>
              <a:t>HERRAMIENTAS: Visor </a:t>
            </a:r>
            <a:r>
              <a:rPr lang="es-ES" sz="2400" b="1" u="sng" dirty="0">
                <a:latin typeface="Arial" pitchFamily="4" charset="0"/>
              </a:rPr>
              <a:t>EVC </a:t>
            </a:r>
            <a:endParaRPr lang="es-ES_tradnl" sz="2400" b="1" i="1" dirty="0">
              <a:solidFill>
                <a:srgbClr val="000000"/>
              </a:solidFill>
              <a:latin typeface="Arial" pitchFamily="4" charset="0"/>
            </a:endParaRPr>
          </a:p>
        </p:txBody>
      </p:sp>
      <p:pic>
        <p:nvPicPr>
          <p:cNvPr id="8" name="Marcador de contenido 7"/>
          <p:cNvPicPr>
            <a:picLocks noGrp="1"/>
          </p:cNvPicPr>
          <p:nvPr>
            <p:ph idx="1"/>
          </p:nvPr>
        </p:nvPicPr>
        <p:blipFill>
          <a:blip r:embed="rId3"/>
          <a:srcRect l="-2994" r="-2994"/>
          <a:stretch>
            <a:fillRect/>
          </a:stretch>
        </p:blipFill>
        <p:spPr bwMode="auto">
          <a:prstGeom prst="rect">
            <a:avLst/>
          </a:prstGeom>
          <a:noFill/>
          <a:ln w="9525">
            <a:noFill/>
            <a:miter lim="800000"/>
            <a:headEnd/>
            <a:tailEnd/>
          </a:ln>
        </p:spPr>
      </p:pic>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7236296" y="147977"/>
            <a:ext cx="1584176" cy="1118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Rectángulo redondeado 8"/>
          <p:cNvSpPr/>
          <p:nvPr/>
        </p:nvSpPr>
        <p:spPr>
          <a:xfrm>
            <a:off x="304800" y="304800"/>
            <a:ext cx="6629400" cy="6858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s-ES"/>
          </a:p>
        </p:txBody>
      </p:sp>
      <p:sp>
        <p:nvSpPr>
          <p:cNvPr id="51204" name="Text Box 7"/>
          <p:cNvSpPr txBox="1">
            <a:spLocks noChangeArrowheads="1"/>
          </p:cNvSpPr>
          <p:nvPr/>
        </p:nvSpPr>
        <p:spPr bwMode="auto">
          <a:xfrm>
            <a:off x="228600" y="381000"/>
            <a:ext cx="8724900" cy="1046163"/>
          </a:xfrm>
          <a:prstGeom prst="rect">
            <a:avLst/>
          </a:prstGeom>
          <a:noFill/>
          <a:ln w="9525">
            <a:noFill/>
            <a:miter lim="800000"/>
            <a:headEnd/>
            <a:tailEnd/>
          </a:ln>
        </p:spPr>
        <p:txBody>
          <a:bodyPr>
            <a:prstTxWarp prst="textNoShape">
              <a:avLst/>
            </a:prstTxWarp>
            <a:spAutoFit/>
          </a:bodyPr>
          <a:lstStyle/>
          <a:p>
            <a:pPr eaLnBrk="0" hangingPunct="0"/>
            <a:r>
              <a:rPr lang="es-ES" sz="2400" b="1" u="sng" dirty="0">
                <a:latin typeface="Arial" pitchFamily="4" charset="0"/>
              </a:rPr>
              <a:t>Contenidos mínimos de memoria técnica</a:t>
            </a:r>
          </a:p>
          <a:p>
            <a:pPr eaLnBrk="0" hangingPunct="0"/>
            <a:r>
              <a:rPr lang="es-ES" sz="1900" dirty="0">
                <a:latin typeface="Arial" pitchFamily="4" charset="0"/>
              </a:rPr>
              <a:t>	</a:t>
            </a:r>
          </a:p>
          <a:p>
            <a:pPr eaLnBrk="0" hangingPunct="0"/>
            <a:r>
              <a:rPr lang="es-ES" sz="1900" b="1" dirty="0">
                <a:solidFill>
                  <a:srgbClr val="000000"/>
                </a:solidFill>
                <a:latin typeface="Arial" pitchFamily="4" charset="0"/>
              </a:rPr>
              <a:t>	</a:t>
            </a:r>
            <a:endParaRPr lang="es-ES_tradnl" sz="1900" b="1" i="1" dirty="0">
              <a:solidFill>
                <a:srgbClr val="000000"/>
              </a:solidFill>
              <a:latin typeface="Arial" pitchFamily="4" charset="0"/>
            </a:endParaRPr>
          </a:p>
        </p:txBody>
      </p:sp>
      <p:sp>
        <p:nvSpPr>
          <p:cNvPr id="51205" name="Text Box 7"/>
          <p:cNvSpPr txBox="1">
            <a:spLocks noChangeArrowheads="1"/>
          </p:cNvSpPr>
          <p:nvPr/>
        </p:nvSpPr>
        <p:spPr bwMode="auto">
          <a:xfrm>
            <a:off x="228600" y="1295400"/>
            <a:ext cx="8778875" cy="4708981"/>
          </a:xfrm>
          <a:prstGeom prst="rect">
            <a:avLst/>
          </a:prstGeom>
          <a:noFill/>
          <a:ln w="9525">
            <a:noFill/>
            <a:miter lim="800000"/>
            <a:headEnd/>
            <a:tailEnd/>
          </a:ln>
        </p:spPr>
        <p:txBody>
          <a:bodyPr>
            <a:prstTxWarp prst="textNoShape">
              <a:avLst/>
            </a:prstTxWarp>
            <a:spAutoFit/>
          </a:bodyPr>
          <a:lstStyle/>
          <a:p>
            <a:pPr algn="just" eaLnBrk="0" hangingPunct="0"/>
            <a:r>
              <a:rPr lang="es-ES" sz="2000" b="1" dirty="0">
                <a:solidFill>
                  <a:srgbClr val="FFFF00"/>
                </a:solidFill>
                <a:latin typeface="Arial" pitchFamily="4" charset="0"/>
              </a:rPr>
              <a:t>MEMORÍA TÉCNICA</a:t>
            </a:r>
            <a:r>
              <a:rPr lang="es-ES" sz="2000" dirty="0">
                <a:solidFill>
                  <a:schemeClr val="bg1"/>
                </a:solidFill>
                <a:latin typeface="Arial" pitchFamily="4" charset="0"/>
              </a:rPr>
              <a:t>:</a:t>
            </a:r>
            <a:endParaRPr lang="es-ES" sz="2000" dirty="0" smtClean="0">
              <a:solidFill>
                <a:schemeClr val="bg1"/>
              </a:solidFill>
              <a:latin typeface="Arial" pitchFamily="4" charset="0"/>
            </a:endParaRPr>
          </a:p>
          <a:p>
            <a:pPr algn="just" eaLnBrk="0" hangingPunct="0"/>
            <a:endParaRPr lang="es-ES" sz="2000" dirty="0" smtClean="0">
              <a:solidFill>
                <a:schemeClr val="bg1"/>
              </a:solidFill>
              <a:latin typeface="Arial" pitchFamily="4" charset="0"/>
            </a:endParaRPr>
          </a:p>
          <a:p>
            <a:pPr algn="just" eaLnBrk="0" hangingPunct="0">
              <a:buFont typeface="Arial" pitchFamily="4" charset="0"/>
              <a:buChar char="•"/>
            </a:pPr>
            <a:r>
              <a:rPr lang="es-ES" sz="2000" dirty="0" smtClean="0">
                <a:solidFill>
                  <a:schemeClr val="bg1"/>
                </a:solidFill>
                <a:latin typeface="Arial" pitchFamily="4" charset="0"/>
              </a:rPr>
              <a:t> Nombre y apellidos o razón social del titular/empresa de la explotación, así como NIF/CIF en su caso.</a:t>
            </a:r>
          </a:p>
          <a:p>
            <a:pPr algn="just" eaLnBrk="0" hangingPunct="0">
              <a:buFont typeface="Arial" pitchFamily="4" charset="0"/>
              <a:buChar char="•"/>
            </a:pPr>
            <a:endParaRPr lang="es-ES" sz="2000" dirty="0" smtClean="0">
              <a:solidFill>
                <a:schemeClr val="bg1"/>
              </a:solidFill>
              <a:latin typeface="Arial" pitchFamily="4" charset="0"/>
            </a:endParaRPr>
          </a:p>
          <a:p>
            <a:pPr algn="just" eaLnBrk="0" hangingPunct="0">
              <a:buFont typeface="Arial" pitchFamily="4" charset="0"/>
              <a:buChar char="•"/>
            </a:pPr>
            <a:r>
              <a:rPr lang="es-ES" sz="2000" dirty="0" smtClean="0">
                <a:solidFill>
                  <a:schemeClr val="bg1"/>
                </a:solidFill>
                <a:latin typeface="Arial" pitchFamily="4" charset="0"/>
              </a:rPr>
              <a:t> Datos del responsable de la memotia técnica.</a:t>
            </a:r>
          </a:p>
          <a:p>
            <a:pPr algn="just" eaLnBrk="0" hangingPunct="0">
              <a:buFont typeface="Arial" pitchFamily="4" charset="0"/>
              <a:buChar char="•"/>
            </a:pPr>
            <a:endParaRPr lang="es-ES" sz="2000" dirty="0" smtClean="0">
              <a:solidFill>
                <a:schemeClr val="bg1"/>
              </a:solidFill>
              <a:latin typeface="Arial" pitchFamily="4" charset="0"/>
            </a:endParaRPr>
          </a:p>
          <a:p>
            <a:pPr algn="just" eaLnBrk="0" hangingPunct="0">
              <a:buFont typeface="Arial" pitchFamily="4" charset="0"/>
              <a:buChar char="•"/>
            </a:pPr>
            <a:r>
              <a:rPr lang="es-ES" sz="2000" dirty="0" smtClean="0">
                <a:solidFill>
                  <a:schemeClr val="bg1"/>
                </a:solidFill>
                <a:latin typeface="Arial" pitchFamily="4" charset="0"/>
              </a:rPr>
              <a:t> Referencias SIGPAC o catastrales de las parcelas (zona 1 o zona 2).</a:t>
            </a:r>
          </a:p>
          <a:p>
            <a:pPr algn="just" eaLnBrk="0" hangingPunct="0">
              <a:buFont typeface="Arial" pitchFamily="4" charset="0"/>
              <a:buChar char="•"/>
            </a:pPr>
            <a:endParaRPr lang="es-ES" sz="2000" dirty="0" smtClean="0">
              <a:solidFill>
                <a:schemeClr val="bg1"/>
              </a:solidFill>
              <a:latin typeface="Arial" pitchFamily="4" charset="0"/>
            </a:endParaRPr>
          </a:p>
          <a:p>
            <a:pPr algn="just" eaLnBrk="0" hangingPunct="0">
              <a:buFont typeface="Arial" pitchFamily="4" charset="0"/>
              <a:buChar char="•"/>
            </a:pPr>
            <a:r>
              <a:rPr lang="es-ES" sz="2000" dirty="0" smtClean="0">
                <a:solidFill>
                  <a:schemeClr val="bg1"/>
                </a:solidFill>
                <a:latin typeface="Arial" pitchFamily="4" charset="0"/>
              </a:rPr>
              <a:t> Descripción </a:t>
            </a:r>
            <a:r>
              <a:rPr lang="es-ES" sz="2000" dirty="0">
                <a:solidFill>
                  <a:schemeClr val="bg1"/>
                </a:solidFill>
                <a:latin typeface="Arial" pitchFamily="4" charset="0"/>
              </a:rPr>
              <a:t>de los principales factores que caracterizan la zona y afecten al movimiento del agua de escorrentía donde se va actuar: componente de las pendientes, puntos singulares donde se pueden formar los mayores arrastres,</a:t>
            </a:r>
            <a:r>
              <a:rPr lang="es-ES" sz="2000" dirty="0" smtClean="0">
                <a:solidFill>
                  <a:schemeClr val="bg1"/>
                </a:solidFill>
                <a:latin typeface="Arial" pitchFamily="4" charset="0"/>
              </a:rPr>
              <a:t> cultivos, rotaciones, zonas naturales colindantes (Red Natura, montes, ramblas), etc</a:t>
            </a:r>
            <a:r>
              <a:rPr lang="es-ES_tradnl" sz="2000" dirty="0">
                <a:solidFill>
                  <a:schemeClr val="bg1"/>
                </a:solidFill>
                <a:latin typeface="Arial" pitchFamily="4" charset="0"/>
              </a:rPr>
              <a:t>…</a:t>
            </a:r>
          </a:p>
          <a:p>
            <a:pPr algn="just" eaLnBrk="0" hangingPunct="0"/>
            <a:endParaRPr lang="es-ES_tradnl" sz="1000" dirty="0" smtClean="0">
              <a:solidFill>
                <a:schemeClr val="bg1"/>
              </a:solidFill>
              <a:latin typeface="Arial" pitchFamily="4" charset="0"/>
            </a:endParaRPr>
          </a:p>
          <a:p>
            <a:pPr algn="just" eaLnBrk="0" hangingPunct="0"/>
            <a:endParaRPr lang="es-ES_tradnl" sz="1000" dirty="0" smtClean="0">
              <a:solidFill>
                <a:schemeClr val="bg1"/>
              </a:solidFill>
              <a:latin typeface="Arial" pitchFamily="4" charset="0"/>
            </a:endParaRP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7236296" y="147977"/>
            <a:ext cx="1584176" cy="1118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Rectángulo redondeado 2"/>
          <p:cNvSpPr/>
          <p:nvPr/>
        </p:nvSpPr>
        <p:spPr>
          <a:xfrm>
            <a:off x="304800" y="304800"/>
            <a:ext cx="6629400" cy="6858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s-ES"/>
          </a:p>
        </p:txBody>
      </p:sp>
      <p:sp>
        <p:nvSpPr>
          <p:cNvPr id="4" name="Text Box 7"/>
          <p:cNvSpPr txBox="1">
            <a:spLocks noChangeArrowheads="1"/>
          </p:cNvSpPr>
          <p:nvPr/>
        </p:nvSpPr>
        <p:spPr bwMode="auto">
          <a:xfrm>
            <a:off x="228600" y="381000"/>
            <a:ext cx="8724900" cy="1046163"/>
          </a:xfrm>
          <a:prstGeom prst="rect">
            <a:avLst/>
          </a:prstGeom>
          <a:noFill/>
          <a:ln w="9525">
            <a:noFill/>
            <a:miter lim="800000"/>
            <a:headEnd/>
            <a:tailEnd/>
          </a:ln>
        </p:spPr>
        <p:txBody>
          <a:bodyPr>
            <a:prstTxWarp prst="textNoShape">
              <a:avLst/>
            </a:prstTxWarp>
            <a:spAutoFit/>
          </a:bodyPr>
          <a:lstStyle/>
          <a:p>
            <a:pPr eaLnBrk="0" hangingPunct="0"/>
            <a:r>
              <a:rPr lang="es-ES" sz="2400" b="1" u="sng" dirty="0">
                <a:latin typeface="Arial" pitchFamily="4" charset="0"/>
              </a:rPr>
              <a:t>Contenidos mínimos de memoria técnica</a:t>
            </a:r>
          </a:p>
          <a:p>
            <a:pPr eaLnBrk="0" hangingPunct="0"/>
            <a:r>
              <a:rPr lang="es-ES" sz="1900" dirty="0">
                <a:latin typeface="Arial" pitchFamily="4" charset="0"/>
              </a:rPr>
              <a:t>	</a:t>
            </a:r>
          </a:p>
          <a:p>
            <a:pPr eaLnBrk="0" hangingPunct="0"/>
            <a:r>
              <a:rPr lang="es-ES" sz="1900" b="1" dirty="0">
                <a:solidFill>
                  <a:srgbClr val="000000"/>
                </a:solidFill>
                <a:latin typeface="Arial" pitchFamily="4" charset="0"/>
              </a:rPr>
              <a:t>	</a:t>
            </a:r>
            <a:endParaRPr lang="es-ES_tradnl" sz="1900" b="1" i="1" dirty="0">
              <a:solidFill>
                <a:srgbClr val="000000"/>
              </a:solidFill>
              <a:latin typeface="Arial" pitchFamily="4" charset="0"/>
            </a:endParaRPr>
          </a:p>
        </p:txBody>
      </p:sp>
      <p:sp>
        <p:nvSpPr>
          <p:cNvPr id="5" name="Text Box 7"/>
          <p:cNvSpPr txBox="1">
            <a:spLocks noChangeArrowheads="1"/>
          </p:cNvSpPr>
          <p:nvPr/>
        </p:nvSpPr>
        <p:spPr bwMode="auto">
          <a:xfrm>
            <a:off x="228600" y="1295400"/>
            <a:ext cx="8778875" cy="5016758"/>
          </a:xfrm>
          <a:prstGeom prst="rect">
            <a:avLst/>
          </a:prstGeom>
          <a:noFill/>
          <a:ln w="9525">
            <a:noFill/>
            <a:miter lim="800000"/>
            <a:headEnd/>
            <a:tailEnd/>
          </a:ln>
        </p:spPr>
        <p:txBody>
          <a:bodyPr>
            <a:prstTxWarp prst="textNoShape">
              <a:avLst/>
            </a:prstTxWarp>
            <a:spAutoFit/>
          </a:bodyPr>
          <a:lstStyle/>
          <a:p>
            <a:pPr algn="just" eaLnBrk="0" hangingPunct="0"/>
            <a:r>
              <a:rPr lang="es-ES" sz="2000" b="1" dirty="0">
                <a:solidFill>
                  <a:srgbClr val="FFFF00"/>
                </a:solidFill>
                <a:latin typeface="Arial" pitchFamily="4" charset="0"/>
              </a:rPr>
              <a:t>MEMORÍA TÉCNICA</a:t>
            </a:r>
            <a:r>
              <a:rPr lang="es-ES" sz="2000" dirty="0">
                <a:solidFill>
                  <a:schemeClr val="bg1"/>
                </a:solidFill>
                <a:latin typeface="Arial" pitchFamily="4" charset="0"/>
              </a:rPr>
              <a:t>:</a:t>
            </a:r>
            <a:endParaRPr lang="es-ES" sz="2000" dirty="0" smtClean="0">
              <a:solidFill>
                <a:schemeClr val="bg1"/>
              </a:solidFill>
              <a:latin typeface="Arial" pitchFamily="4" charset="0"/>
            </a:endParaRPr>
          </a:p>
          <a:p>
            <a:pPr algn="just" eaLnBrk="0" hangingPunct="0"/>
            <a:endParaRPr lang="es-ES" sz="2000" dirty="0" smtClean="0">
              <a:solidFill>
                <a:schemeClr val="bg1"/>
              </a:solidFill>
              <a:latin typeface="Arial" pitchFamily="4" charset="0"/>
            </a:endParaRPr>
          </a:p>
          <a:p>
            <a:pPr algn="just" eaLnBrk="0" hangingPunct="0">
              <a:buFont typeface="Arial" pitchFamily="4" charset="0"/>
              <a:buChar char="•"/>
            </a:pPr>
            <a:r>
              <a:rPr lang="es-ES" sz="2000" dirty="0" smtClean="0">
                <a:solidFill>
                  <a:schemeClr val="bg1"/>
                </a:solidFill>
                <a:latin typeface="Arial" pitchFamily="4" charset="0"/>
              </a:rPr>
              <a:t> </a:t>
            </a:r>
            <a:r>
              <a:rPr lang="es-ES" sz="2000" dirty="0">
                <a:solidFill>
                  <a:schemeClr val="bg1"/>
                </a:solidFill>
                <a:latin typeface="Arial" pitchFamily="4" charset="0"/>
              </a:rPr>
              <a:t>Descripción de las </a:t>
            </a:r>
            <a:r>
              <a:rPr lang="es-ES" sz="2000" b="1" dirty="0">
                <a:solidFill>
                  <a:srgbClr val="FFFF00"/>
                </a:solidFill>
                <a:latin typeface="Arial" pitchFamily="4" charset="0"/>
              </a:rPr>
              <a:t>EVC</a:t>
            </a:r>
            <a:r>
              <a:rPr lang="es-ES" sz="2000" dirty="0">
                <a:solidFill>
                  <a:schemeClr val="bg1"/>
                </a:solidFill>
                <a:latin typeface="Arial" pitchFamily="4" charset="0"/>
              </a:rPr>
              <a:t> a implantar (</a:t>
            </a:r>
            <a:r>
              <a:rPr lang="es-ES" sz="2000" b="1" dirty="0">
                <a:solidFill>
                  <a:srgbClr val="FFFF00"/>
                </a:solidFill>
                <a:latin typeface="Arial" pitchFamily="4" charset="0"/>
              </a:rPr>
              <a:t>barreras perimetrales, interiores o agrupaciones vegetales</a:t>
            </a:r>
            <a:r>
              <a:rPr lang="es-ES" sz="2000" dirty="0">
                <a:solidFill>
                  <a:schemeClr val="bg1"/>
                </a:solidFill>
                <a:latin typeface="Arial" pitchFamily="4" charset="0"/>
              </a:rPr>
              <a:t>), especies seleccionadas, dimensiones, marco de plantación y </a:t>
            </a:r>
            <a:r>
              <a:rPr lang="es-ES" sz="2000" dirty="0" smtClean="0">
                <a:solidFill>
                  <a:schemeClr val="bg1"/>
                </a:solidFill>
                <a:latin typeface="Arial" pitchFamily="4" charset="0"/>
              </a:rPr>
              <a:t>distribución</a:t>
            </a:r>
            <a:r>
              <a:rPr lang="es-ES" sz="2000" dirty="0">
                <a:solidFill>
                  <a:schemeClr val="bg1"/>
                </a:solidFill>
                <a:latin typeface="Arial" pitchFamily="4" charset="0"/>
              </a:rPr>
              <a:t>, etc</a:t>
            </a:r>
            <a:r>
              <a:rPr lang="es-ES_tradnl" sz="2000" dirty="0">
                <a:solidFill>
                  <a:schemeClr val="bg1"/>
                </a:solidFill>
                <a:latin typeface="Arial" pitchFamily="4" charset="0"/>
              </a:rPr>
              <a:t>…</a:t>
            </a:r>
          </a:p>
          <a:p>
            <a:pPr algn="just" eaLnBrk="0" hangingPunct="0"/>
            <a:endParaRPr lang="es-ES_tradnl" sz="1000" dirty="0">
              <a:solidFill>
                <a:schemeClr val="bg1"/>
              </a:solidFill>
              <a:latin typeface="Arial" pitchFamily="4" charset="0"/>
            </a:endParaRPr>
          </a:p>
          <a:p>
            <a:pPr algn="just" eaLnBrk="0" hangingPunct="0">
              <a:buFont typeface="Arial" pitchFamily="4" charset="0"/>
              <a:buChar char="•"/>
            </a:pPr>
            <a:endParaRPr lang="es-ES_tradnl" sz="1000" dirty="0">
              <a:solidFill>
                <a:schemeClr val="bg1"/>
              </a:solidFill>
              <a:latin typeface="Arial" pitchFamily="4" charset="0"/>
            </a:endParaRPr>
          </a:p>
          <a:p>
            <a:pPr algn="just" eaLnBrk="0" hangingPunct="0">
              <a:buFont typeface="Arial" pitchFamily="4" charset="0"/>
              <a:buChar char="•"/>
            </a:pPr>
            <a:r>
              <a:rPr lang="es-ES_tradnl" sz="2000" dirty="0">
                <a:solidFill>
                  <a:schemeClr val="bg1"/>
                </a:solidFill>
                <a:latin typeface="Arial" pitchFamily="4" charset="0"/>
              </a:rPr>
              <a:t> Plano de </a:t>
            </a:r>
            <a:r>
              <a:rPr lang="es-ES_tradnl" sz="2000" dirty="0" smtClean="0">
                <a:solidFill>
                  <a:schemeClr val="bg1"/>
                </a:solidFill>
                <a:latin typeface="Arial" pitchFamily="4" charset="0"/>
              </a:rPr>
              <a:t>situación de la explotación. </a:t>
            </a:r>
          </a:p>
          <a:p>
            <a:pPr algn="just" eaLnBrk="0" hangingPunct="0">
              <a:buFont typeface="Arial" pitchFamily="4" charset="0"/>
              <a:buChar char="•"/>
            </a:pPr>
            <a:endParaRPr lang="es-ES_tradnl" sz="2000" dirty="0" smtClean="0">
              <a:solidFill>
                <a:schemeClr val="bg1"/>
              </a:solidFill>
              <a:latin typeface="Arial" pitchFamily="4" charset="0"/>
            </a:endParaRPr>
          </a:p>
          <a:p>
            <a:pPr algn="just" eaLnBrk="0" hangingPunct="0">
              <a:buFont typeface="Arial" pitchFamily="4" charset="0"/>
              <a:buChar char="•"/>
            </a:pPr>
            <a:r>
              <a:rPr lang="es-ES_tradnl" sz="2000" dirty="0" smtClean="0">
                <a:solidFill>
                  <a:schemeClr val="bg1"/>
                </a:solidFill>
                <a:latin typeface="Arial" pitchFamily="4" charset="0"/>
              </a:rPr>
              <a:t> Plano ubicación y distribución de las </a:t>
            </a:r>
            <a:r>
              <a:rPr lang="es-ES_tradnl" sz="2000" b="1" dirty="0" smtClean="0">
                <a:solidFill>
                  <a:srgbClr val="FFFF00"/>
                </a:solidFill>
                <a:latin typeface="Arial" pitchFamily="4" charset="0"/>
              </a:rPr>
              <a:t>EVC</a:t>
            </a:r>
            <a:r>
              <a:rPr lang="es-ES_tradnl" sz="2000" dirty="0" smtClean="0">
                <a:solidFill>
                  <a:schemeClr val="bg1"/>
                </a:solidFill>
                <a:latin typeface="Arial" pitchFamily="4" charset="0"/>
              </a:rPr>
              <a:t>, plano de </a:t>
            </a:r>
            <a:r>
              <a:rPr lang="es-ES_tradnl" sz="2000" dirty="0">
                <a:solidFill>
                  <a:schemeClr val="bg1"/>
                </a:solidFill>
                <a:latin typeface="Arial" pitchFamily="4" charset="0"/>
              </a:rPr>
              <a:t>pendientes de parcelas y recintos.</a:t>
            </a:r>
            <a:r>
              <a:rPr lang="es-ES_tradnl" sz="2000" dirty="0" smtClean="0">
                <a:solidFill>
                  <a:schemeClr val="bg1"/>
                </a:solidFill>
                <a:latin typeface="Arial" pitchFamily="4" charset="0"/>
              </a:rPr>
              <a:t> </a:t>
            </a:r>
          </a:p>
          <a:p>
            <a:pPr algn="just" eaLnBrk="0" hangingPunct="0"/>
            <a:endParaRPr lang="es-ES_tradnl" sz="1000" dirty="0">
              <a:solidFill>
                <a:schemeClr val="bg1"/>
              </a:solidFill>
              <a:latin typeface="Arial" pitchFamily="4" charset="0"/>
            </a:endParaRPr>
          </a:p>
          <a:p>
            <a:pPr algn="just" eaLnBrk="0" hangingPunct="0">
              <a:buFont typeface="Arial" pitchFamily="4" charset="0"/>
              <a:buChar char="•"/>
            </a:pPr>
            <a:endParaRPr lang="es-ES" sz="1000" dirty="0">
              <a:solidFill>
                <a:schemeClr val="bg1"/>
              </a:solidFill>
              <a:latin typeface="Arial" pitchFamily="4" charset="0"/>
            </a:endParaRPr>
          </a:p>
          <a:p>
            <a:pPr algn="just" eaLnBrk="0" hangingPunct="0">
              <a:buFont typeface="Arial" pitchFamily="4" charset="0"/>
              <a:buChar char="•"/>
            </a:pPr>
            <a:r>
              <a:rPr lang="es-ES" sz="2000" dirty="0">
                <a:solidFill>
                  <a:schemeClr val="bg1"/>
                </a:solidFill>
                <a:latin typeface="Arial" pitchFamily="4" charset="0"/>
              </a:rPr>
              <a:t> Factura</a:t>
            </a:r>
            <a:r>
              <a:rPr lang="es-ES" sz="2000" dirty="0" smtClean="0">
                <a:solidFill>
                  <a:schemeClr val="bg1"/>
                </a:solidFill>
                <a:latin typeface="Arial" pitchFamily="4" charset="0"/>
              </a:rPr>
              <a:t> o contrato de </a:t>
            </a:r>
            <a:r>
              <a:rPr lang="es-ES" sz="2000" dirty="0">
                <a:solidFill>
                  <a:schemeClr val="bg1"/>
                </a:solidFill>
                <a:latin typeface="Arial" pitchFamily="4" charset="0"/>
              </a:rPr>
              <a:t>suministro de material vegetal por un vivero autorizado, que indique tipo de especies, número, fecha de suministro, etc</a:t>
            </a:r>
            <a:r>
              <a:rPr lang="es-ES_tradnl" sz="2000" dirty="0">
                <a:solidFill>
                  <a:schemeClr val="bg1"/>
                </a:solidFill>
                <a:latin typeface="Arial" pitchFamily="4" charset="0"/>
              </a:rPr>
              <a:t>…</a:t>
            </a:r>
          </a:p>
          <a:p>
            <a:pPr algn="just" eaLnBrk="0" hangingPunct="0">
              <a:buFont typeface="Arial" pitchFamily="4" charset="0"/>
              <a:buChar char="•"/>
            </a:pPr>
            <a:endParaRPr lang="es-ES_tradnl" sz="2000" dirty="0">
              <a:solidFill>
                <a:schemeClr val="bg1"/>
              </a:solidFill>
              <a:latin typeface="Arial" pitchFamily="4" charset="0"/>
            </a:endParaRPr>
          </a:p>
          <a:p>
            <a:pPr algn="just" eaLnBrk="0" hangingPunct="0">
              <a:buFont typeface="Arial" pitchFamily="4" charset="0"/>
              <a:buChar char="•"/>
            </a:pPr>
            <a:r>
              <a:rPr lang="es-ES_tradnl" sz="2000" dirty="0">
                <a:solidFill>
                  <a:schemeClr val="bg1"/>
                </a:solidFill>
                <a:latin typeface="Arial" pitchFamily="4" charset="0"/>
              </a:rPr>
              <a:t> Plan de mantenimiento  de la </a:t>
            </a:r>
            <a:r>
              <a:rPr lang="es-ES_tradnl" sz="2000" b="1" dirty="0">
                <a:solidFill>
                  <a:srgbClr val="FFFF00"/>
                </a:solidFill>
                <a:latin typeface="Arial" pitchFamily="4" charset="0"/>
              </a:rPr>
              <a:t>EVC</a:t>
            </a:r>
            <a:r>
              <a:rPr lang="es-ES_tradnl" sz="2000" dirty="0">
                <a:solidFill>
                  <a:schemeClr val="bg1"/>
                </a:solidFill>
                <a:latin typeface="Arial" pitchFamily="4" charset="0"/>
              </a:rPr>
              <a:t>.</a:t>
            </a:r>
            <a:endParaRPr lang="es-ES" sz="2000" dirty="0">
              <a:solidFill>
                <a:schemeClr val="bg1"/>
              </a:solidFill>
              <a:latin typeface="Arial" pitchFamily="4" charset="0"/>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7236296" y="147977"/>
            <a:ext cx="1584176" cy="1118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2227" name="Text Box 7"/>
          <p:cNvSpPr txBox="1">
            <a:spLocks noChangeArrowheads="1"/>
          </p:cNvSpPr>
          <p:nvPr/>
        </p:nvSpPr>
        <p:spPr bwMode="auto">
          <a:xfrm>
            <a:off x="228600" y="1828800"/>
            <a:ext cx="8229600" cy="4186238"/>
          </a:xfrm>
          <a:prstGeom prst="rect">
            <a:avLst/>
          </a:prstGeom>
          <a:noFill/>
          <a:ln w="9525">
            <a:noFill/>
            <a:miter lim="800000"/>
            <a:headEnd/>
            <a:tailEnd/>
          </a:ln>
        </p:spPr>
        <p:txBody>
          <a:bodyPr>
            <a:prstTxWarp prst="textNoShape">
              <a:avLst/>
            </a:prstTxWarp>
            <a:spAutoFit/>
          </a:bodyPr>
          <a:lstStyle/>
          <a:p>
            <a:pPr algn="ctr" eaLnBrk="0" hangingPunct="0"/>
            <a:r>
              <a:rPr lang="es-ES" sz="4800" b="1">
                <a:solidFill>
                  <a:schemeClr val="bg1"/>
                </a:solidFill>
                <a:latin typeface="Arial" pitchFamily="4" charset="0"/>
              </a:rPr>
              <a:t>MUCHÍSIMAS GRACIAS POR SU ATENCIÓN</a:t>
            </a:r>
          </a:p>
          <a:p>
            <a:pPr algn="ctr" eaLnBrk="0" hangingPunct="0"/>
            <a:endParaRPr lang="es-ES" sz="4800" b="1" u="sng">
              <a:solidFill>
                <a:schemeClr val="bg1"/>
              </a:solidFill>
              <a:latin typeface="Arial" pitchFamily="4" charset="0"/>
            </a:endParaRPr>
          </a:p>
          <a:p>
            <a:pPr algn="ctr" eaLnBrk="0" hangingPunct="0"/>
            <a:r>
              <a:rPr lang="es-ES_tradnl" sz="2800" b="1">
                <a:solidFill>
                  <a:schemeClr val="bg1"/>
                </a:solidFill>
                <a:latin typeface="Arial" pitchFamily="4" charset="0"/>
              </a:rPr>
              <a:t>CURRO MIÑANO</a:t>
            </a:r>
          </a:p>
          <a:p>
            <a:pPr algn="ctr" eaLnBrk="0" hangingPunct="0"/>
            <a:endParaRPr lang="es-ES_tradnl" sz="2800" b="1">
              <a:solidFill>
                <a:schemeClr val="bg1"/>
              </a:solidFill>
              <a:latin typeface="Arial" pitchFamily="4" charset="0"/>
            </a:endParaRPr>
          </a:p>
          <a:p>
            <a:pPr algn="ctr" eaLnBrk="0" hangingPunct="0"/>
            <a:r>
              <a:rPr lang="es-ES_tradnl" sz="2800" b="1">
                <a:solidFill>
                  <a:srgbClr val="FFFF00"/>
                </a:solidFill>
                <a:latin typeface="Arial" pitchFamily="4" charset="0"/>
              </a:rPr>
              <a:t>f</a:t>
            </a:r>
            <a:r>
              <a:rPr lang="es-ES" sz="2800" b="1">
                <a:solidFill>
                  <a:srgbClr val="FFFF00"/>
                </a:solidFill>
                <a:latin typeface="Arial" pitchFamily="4" charset="0"/>
              </a:rPr>
              <a:t>ranciscoj.minano3@carm.es</a:t>
            </a:r>
          </a:p>
          <a:p>
            <a:pPr eaLnBrk="0" hangingPunct="0"/>
            <a:r>
              <a:rPr lang="es-ES" sz="1900">
                <a:latin typeface="Arial" pitchFamily="4" charset="0"/>
              </a:rPr>
              <a:t>	</a:t>
            </a:r>
          </a:p>
          <a:p>
            <a:pPr eaLnBrk="0" hangingPunct="0"/>
            <a:r>
              <a:rPr lang="es-ES" sz="1900" b="1">
                <a:solidFill>
                  <a:srgbClr val="000000"/>
                </a:solidFill>
                <a:latin typeface="Arial" pitchFamily="4" charset="0"/>
              </a:rPr>
              <a:t>	</a:t>
            </a:r>
            <a:endParaRPr lang="es-ES_tradnl" sz="1900" b="1" i="1">
              <a:solidFill>
                <a:srgbClr val="000000"/>
              </a:solidFill>
              <a:latin typeface="Arial" pitchFamily="4" charset="0"/>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3 Grupo"/>
          <p:cNvGrpSpPr>
            <a:grpSpLocks/>
          </p:cNvGrpSpPr>
          <p:nvPr/>
        </p:nvGrpSpPr>
        <p:grpSpPr bwMode="auto">
          <a:xfrm>
            <a:off x="-684213" y="260350"/>
            <a:ext cx="5903913" cy="584200"/>
            <a:chOff x="109893" y="312186"/>
            <a:chExt cx="5974275" cy="583648"/>
          </a:xfrm>
        </p:grpSpPr>
        <p:sp>
          <p:nvSpPr>
            <p:cNvPr id="3" name="Text Box 5"/>
            <p:cNvSpPr txBox="1">
              <a:spLocks noChangeArrowheads="1"/>
            </p:cNvSpPr>
            <p:nvPr/>
          </p:nvSpPr>
          <p:spPr bwMode="auto">
            <a:xfrm>
              <a:off x="109893" y="334390"/>
              <a:ext cx="5974275" cy="561444"/>
            </a:xfrm>
            <a:prstGeom prst="rect">
              <a:avLst/>
            </a:prstGeom>
            <a:noFill/>
            <a:ln w="9525">
              <a:noFill/>
              <a:miter lim="800000"/>
              <a:headEnd/>
              <a:tailEnd/>
            </a:ln>
            <a:effectLst/>
          </p:spPr>
          <p:txBody>
            <a:bodyPr>
              <a:spAutoFit/>
            </a:bodyPr>
            <a:lstStyle/>
            <a:p>
              <a:pPr algn="ctr" eaLnBrk="0" hangingPunct="0">
                <a:lnSpc>
                  <a:spcPct val="110000"/>
                </a:lnSpc>
                <a:defRPr/>
              </a:pPr>
              <a:r>
                <a:rPr lang="es-ES" sz="2800" b="1" dirty="0">
                  <a:solidFill>
                    <a:srgbClr val="FFFF00"/>
                  </a:solidFill>
                  <a:effectLst>
                    <a:outerShdw blurRad="38100" dist="38100" dir="2700000" algn="tl">
                      <a:srgbClr val="000000"/>
                    </a:outerShdw>
                  </a:effectLst>
                  <a:latin typeface="Calibri" pitchFamily="34" charset="0"/>
                  <a:ea typeface="+mn-ea"/>
                  <a:cs typeface="+mn-cs"/>
                </a:rPr>
                <a:t>DL 2/2019 (BORM nº 298)</a:t>
              </a:r>
              <a:endParaRPr lang="es-ES_tradnl" sz="2800" b="1" dirty="0">
                <a:solidFill>
                  <a:srgbClr val="FFFF00"/>
                </a:solidFill>
                <a:effectLst>
                  <a:outerShdw blurRad="38100" dist="38100" dir="2700000" algn="tl">
                    <a:srgbClr val="000000"/>
                  </a:outerShdw>
                </a:effectLst>
                <a:latin typeface="Calibri" pitchFamily="34" charset="0"/>
                <a:ea typeface="+mn-ea"/>
                <a:cs typeface="+mn-cs"/>
              </a:endParaRPr>
            </a:p>
          </p:txBody>
        </p:sp>
        <p:sp>
          <p:nvSpPr>
            <p:cNvPr id="19467" name="AutoShape 6"/>
            <p:cNvSpPr>
              <a:spLocks noChangeArrowheads="1"/>
            </p:cNvSpPr>
            <p:nvPr/>
          </p:nvSpPr>
          <p:spPr bwMode="auto">
            <a:xfrm>
              <a:off x="1054597" y="312186"/>
              <a:ext cx="4079908" cy="576262"/>
            </a:xfrm>
            <a:prstGeom prst="roundRect">
              <a:avLst>
                <a:gd name="adj" fmla="val 16667"/>
              </a:avLst>
            </a:prstGeom>
            <a:noFill/>
            <a:ln w="28575">
              <a:solidFill>
                <a:srgbClr val="FFFF00"/>
              </a:solidFill>
              <a:round/>
              <a:headEnd/>
              <a:tailEnd/>
            </a:ln>
          </p:spPr>
          <p:txBody>
            <a:bodyPr wrap="none" anchor="ctr">
              <a:prstTxWarp prst="textNoShape">
                <a:avLst/>
              </a:prstTxWarp>
            </a:bodyPr>
            <a:lstStyle/>
            <a:p>
              <a:endParaRPr lang="en-US"/>
            </a:p>
          </p:txBody>
        </p:sp>
      </p:grpSp>
      <p:pic>
        <p:nvPicPr>
          <p:cNvPr id="5" name="Imagen 4"/>
          <p:cNvPicPr>
            <a:picLocks noChangeAspect="1"/>
          </p:cNvPicPr>
          <p:nvPr/>
        </p:nvPicPr>
        <p:blipFill>
          <a:blip r:embed="rId2"/>
          <a:stretch>
            <a:fillRect/>
          </a:stretch>
        </p:blipFill>
        <p:spPr>
          <a:xfrm>
            <a:off x="7236296" y="147977"/>
            <a:ext cx="1584176" cy="1118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9460" name="Grupo 30"/>
          <p:cNvGrpSpPr>
            <a:grpSpLocks/>
          </p:cNvGrpSpPr>
          <p:nvPr/>
        </p:nvGrpSpPr>
        <p:grpSpPr bwMode="auto">
          <a:xfrm>
            <a:off x="3151188" y="1038225"/>
            <a:ext cx="2325687" cy="588963"/>
            <a:chOff x="3409664" y="988581"/>
            <a:chExt cx="2324675" cy="589422"/>
          </a:xfrm>
        </p:grpSpPr>
        <p:sp>
          <p:nvSpPr>
            <p:cNvPr id="8" name="Rectángulo redondeado 7"/>
            <p:cNvSpPr/>
            <p:nvPr/>
          </p:nvSpPr>
          <p:spPr>
            <a:xfrm>
              <a:off x="3409664" y="998113"/>
              <a:ext cx="2219946" cy="579890"/>
            </a:xfrm>
            <a:prstGeom prst="round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s-ES"/>
            </a:p>
          </p:txBody>
        </p:sp>
        <p:sp>
          <p:nvSpPr>
            <p:cNvPr id="9" name="Text Box 8"/>
            <p:cNvSpPr txBox="1">
              <a:spLocks noChangeArrowheads="1"/>
            </p:cNvSpPr>
            <p:nvPr/>
          </p:nvSpPr>
          <p:spPr bwMode="auto">
            <a:xfrm>
              <a:off x="3409664" y="988581"/>
              <a:ext cx="2324675" cy="584655"/>
            </a:xfrm>
            <a:prstGeom prst="rect">
              <a:avLst/>
            </a:prstGeom>
            <a:noFill/>
            <a:ln>
              <a:noFill/>
            </a:ln>
            <a:effectLst/>
            <a:extLst/>
          </p:spPr>
          <p:txBody>
            <a:bodyPr wrap="none">
              <a:spAutoFit/>
            </a:bodyPr>
            <a:lstStyle/>
            <a:p>
              <a:pPr algn="ctr" eaLnBrk="0" hangingPunct="0">
                <a:defRPr/>
              </a:pPr>
              <a:r>
                <a:rPr lang="es-ES_tradnl" altLang="es-ES" sz="3200" b="1" dirty="0">
                  <a:solidFill>
                    <a:schemeClr val="bg1"/>
                  </a:solidFill>
                  <a:effectLst>
                    <a:outerShdw blurRad="38100" dist="38100" dir="2700000" algn="tl">
                      <a:srgbClr val="000000"/>
                    </a:outerShdw>
                  </a:effectLst>
                  <a:latin typeface="Arial" panose="020B0604020202020204" pitchFamily="34" charset="0"/>
                  <a:ea typeface="+mn-ea"/>
                  <a:cs typeface="+mn-cs"/>
                </a:rPr>
                <a:t>Capítulo V </a:t>
              </a:r>
              <a:endParaRPr lang="es-ES_tradnl" altLang="es-ES" sz="3200" b="1" i="1" dirty="0">
                <a:solidFill>
                  <a:schemeClr val="bg1"/>
                </a:solidFill>
                <a:effectLst>
                  <a:outerShdw blurRad="38100" dist="38100" dir="2700000" algn="tl">
                    <a:srgbClr val="000000"/>
                  </a:outerShdw>
                </a:effectLst>
                <a:latin typeface="Arial" panose="020B0604020202020204" pitchFamily="34" charset="0"/>
                <a:ea typeface="+mn-ea"/>
                <a:cs typeface="+mn-cs"/>
              </a:endParaRPr>
            </a:p>
          </p:txBody>
        </p:sp>
      </p:grpSp>
      <p:sp>
        <p:nvSpPr>
          <p:cNvPr id="11" name="Rectángulo redondeado 10"/>
          <p:cNvSpPr/>
          <p:nvPr/>
        </p:nvSpPr>
        <p:spPr>
          <a:xfrm>
            <a:off x="304800" y="1981200"/>
            <a:ext cx="7672388" cy="8572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s-ES"/>
          </a:p>
        </p:txBody>
      </p:sp>
      <p:sp>
        <p:nvSpPr>
          <p:cNvPr id="19462" name="Text Box 7"/>
          <p:cNvSpPr txBox="1">
            <a:spLocks noChangeArrowheads="1"/>
          </p:cNvSpPr>
          <p:nvPr/>
        </p:nvSpPr>
        <p:spPr bwMode="auto">
          <a:xfrm>
            <a:off x="304800" y="1981200"/>
            <a:ext cx="8724900" cy="830263"/>
          </a:xfrm>
          <a:prstGeom prst="rect">
            <a:avLst/>
          </a:prstGeom>
          <a:noFill/>
          <a:ln w="9525">
            <a:noFill/>
            <a:miter lim="800000"/>
            <a:headEnd/>
            <a:tailEnd/>
          </a:ln>
        </p:spPr>
        <p:txBody>
          <a:bodyPr>
            <a:prstTxWarp prst="textNoShape">
              <a:avLst/>
            </a:prstTxWarp>
            <a:spAutoFit/>
          </a:bodyPr>
          <a:lstStyle/>
          <a:p>
            <a:pPr eaLnBrk="0" hangingPunct="0"/>
            <a:r>
              <a:rPr lang="es-ES" sz="2400" u="sng">
                <a:latin typeface="Arial" pitchFamily="4" charset="0"/>
              </a:rPr>
              <a:t>Artículo 36. </a:t>
            </a:r>
            <a:r>
              <a:rPr lang="es-ES" sz="2400">
                <a:latin typeface="Arial" pitchFamily="4" charset="0"/>
              </a:rPr>
              <a:t>Obligación de implantación de estructuras vegetales de conservación y fajas de vegetación.</a:t>
            </a:r>
            <a:endParaRPr lang="es-ES_tradnl" sz="2400" i="1">
              <a:latin typeface="Arial" pitchFamily="4" charset="0"/>
            </a:endParaRPr>
          </a:p>
        </p:txBody>
      </p:sp>
      <p:sp>
        <p:nvSpPr>
          <p:cNvPr id="19463" name="Text Box 7"/>
          <p:cNvSpPr txBox="1">
            <a:spLocks noChangeArrowheads="1"/>
          </p:cNvSpPr>
          <p:nvPr/>
        </p:nvSpPr>
        <p:spPr bwMode="auto">
          <a:xfrm>
            <a:off x="228600" y="3505200"/>
            <a:ext cx="8778875" cy="1938338"/>
          </a:xfrm>
          <a:prstGeom prst="rect">
            <a:avLst/>
          </a:prstGeom>
          <a:noFill/>
          <a:ln w="9525">
            <a:noFill/>
            <a:miter lim="800000"/>
            <a:headEnd/>
            <a:tailEnd/>
          </a:ln>
        </p:spPr>
        <p:txBody>
          <a:bodyPr>
            <a:prstTxWarp prst="textNoShape">
              <a:avLst/>
            </a:prstTxWarp>
            <a:spAutoFit/>
          </a:bodyPr>
          <a:lstStyle/>
          <a:p>
            <a:pPr algn="just" eaLnBrk="0" hangingPunct="0"/>
            <a:r>
              <a:rPr lang="es-ES" sz="2000">
                <a:solidFill>
                  <a:schemeClr val="bg1"/>
                </a:solidFill>
                <a:latin typeface="Arial" pitchFamily="4" charset="0"/>
              </a:rPr>
              <a:t>2. En el anexo III establece las normas técnicas que </a:t>
            </a:r>
            <a:r>
              <a:rPr lang="es-ES" sz="2000" b="1">
                <a:solidFill>
                  <a:srgbClr val="FFFF00"/>
                </a:solidFill>
                <a:latin typeface="Arial" pitchFamily="4" charset="0"/>
              </a:rPr>
              <a:t>deben</a:t>
            </a:r>
            <a:r>
              <a:rPr lang="es-ES" sz="2000">
                <a:solidFill>
                  <a:schemeClr val="bg1"/>
                </a:solidFill>
                <a:latin typeface="Arial" pitchFamily="4" charset="0"/>
              </a:rPr>
              <a:t> seguirse para el diseño de las EVC.</a:t>
            </a:r>
          </a:p>
          <a:p>
            <a:pPr algn="just" eaLnBrk="0" hangingPunct="0"/>
            <a:endParaRPr lang="es-ES" sz="2000">
              <a:solidFill>
                <a:schemeClr val="bg1"/>
              </a:solidFill>
              <a:latin typeface="Arial" pitchFamily="4" charset="0"/>
            </a:endParaRPr>
          </a:p>
          <a:p>
            <a:pPr algn="just" eaLnBrk="0" hangingPunct="0"/>
            <a:r>
              <a:rPr lang="es-ES" sz="2000">
                <a:solidFill>
                  <a:schemeClr val="bg1"/>
                </a:solidFill>
                <a:latin typeface="Arial" pitchFamily="4" charset="0"/>
              </a:rPr>
              <a:t>La descripción de las estructuras vegetales de conservación , así como su mantenimiento, </a:t>
            </a:r>
            <a:r>
              <a:rPr lang="es-ES" sz="2000" b="1">
                <a:solidFill>
                  <a:srgbClr val="FFFF00"/>
                </a:solidFill>
                <a:latin typeface="Arial" pitchFamily="4" charset="0"/>
              </a:rPr>
              <a:t>deben</a:t>
            </a:r>
            <a:r>
              <a:rPr lang="es-ES" sz="2000">
                <a:solidFill>
                  <a:schemeClr val="bg1"/>
                </a:solidFill>
                <a:latin typeface="Arial" pitchFamily="4" charset="0"/>
              </a:rPr>
              <a:t> constar de una </a:t>
            </a:r>
            <a:r>
              <a:rPr lang="es-ES" sz="2000" b="1">
                <a:solidFill>
                  <a:srgbClr val="FFFF00"/>
                </a:solidFill>
                <a:latin typeface="Arial" pitchFamily="4" charset="0"/>
              </a:rPr>
              <a:t>memoria de diseño y mantenimiento</a:t>
            </a:r>
            <a:r>
              <a:rPr lang="es-ES" sz="2000">
                <a:solidFill>
                  <a:schemeClr val="bg1"/>
                </a:solidFill>
                <a:latin typeface="Arial" pitchFamily="4" charset="0"/>
              </a:rPr>
              <a:t>, suscrita por técnico competente.</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3 Grupo"/>
          <p:cNvGrpSpPr>
            <a:grpSpLocks/>
          </p:cNvGrpSpPr>
          <p:nvPr/>
        </p:nvGrpSpPr>
        <p:grpSpPr bwMode="auto">
          <a:xfrm>
            <a:off x="-685800" y="260350"/>
            <a:ext cx="5905500" cy="584200"/>
            <a:chOff x="109893" y="312186"/>
            <a:chExt cx="5974275" cy="583648"/>
          </a:xfrm>
        </p:grpSpPr>
        <p:sp>
          <p:nvSpPr>
            <p:cNvPr id="7" name="Text Box 5"/>
            <p:cNvSpPr txBox="1">
              <a:spLocks noChangeArrowheads="1"/>
            </p:cNvSpPr>
            <p:nvPr/>
          </p:nvSpPr>
          <p:spPr bwMode="auto">
            <a:xfrm>
              <a:off x="109893" y="334390"/>
              <a:ext cx="5974275" cy="561444"/>
            </a:xfrm>
            <a:prstGeom prst="rect">
              <a:avLst/>
            </a:prstGeom>
            <a:noFill/>
            <a:ln w="9525">
              <a:noFill/>
              <a:miter lim="800000"/>
              <a:headEnd/>
              <a:tailEnd/>
            </a:ln>
            <a:effectLst/>
          </p:spPr>
          <p:txBody>
            <a:bodyPr>
              <a:spAutoFit/>
            </a:bodyPr>
            <a:lstStyle/>
            <a:p>
              <a:pPr algn="ctr" eaLnBrk="0" hangingPunct="0">
                <a:lnSpc>
                  <a:spcPct val="110000"/>
                </a:lnSpc>
                <a:defRPr/>
              </a:pPr>
              <a:r>
                <a:rPr lang="es-ES" sz="2800" b="1" dirty="0">
                  <a:solidFill>
                    <a:srgbClr val="FFFF00"/>
                  </a:solidFill>
                  <a:effectLst>
                    <a:outerShdw blurRad="38100" dist="38100" dir="2700000" algn="tl">
                      <a:srgbClr val="000000"/>
                    </a:outerShdw>
                  </a:effectLst>
                  <a:latin typeface="Calibri" pitchFamily="34" charset="0"/>
                  <a:ea typeface="+mn-ea"/>
                  <a:cs typeface="+mn-cs"/>
                </a:rPr>
                <a:t>DL 2/2019 (BORM nº 298)</a:t>
              </a:r>
              <a:endParaRPr lang="es-ES_tradnl" sz="2800" b="1" dirty="0">
                <a:solidFill>
                  <a:srgbClr val="FFFF00"/>
                </a:solidFill>
                <a:effectLst>
                  <a:outerShdw blurRad="38100" dist="38100" dir="2700000" algn="tl">
                    <a:srgbClr val="000000"/>
                  </a:outerShdw>
                </a:effectLst>
                <a:latin typeface="Calibri" pitchFamily="34" charset="0"/>
                <a:ea typeface="+mn-ea"/>
                <a:cs typeface="+mn-cs"/>
              </a:endParaRPr>
            </a:p>
          </p:txBody>
        </p:sp>
        <p:sp>
          <p:nvSpPr>
            <p:cNvPr id="20491" name="AutoShape 6"/>
            <p:cNvSpPr>
              <a:spLocks noChangeArrowheads="1"/>
            </p:cNvSpPr>
            <p:nvPr/>
          </p:nvSpPr>
          <p:spPr bwMode="auto">
            <a:xfrm>
              <a:off x="1054597" y="312186"/>
              <a:ext cx="4079908" cy="576262"/>
            </a:xfrm>
            <a:prstGeom prst="roundRect">
              <a:avLst>
                <a:gd name="adj" fmla="val 16667"/>
              </a:avLst>
            </a:prstGeom>
            <a:noFill/>
            <a:ln w="28575">
              <a:solidFill>
                <a:srgbClr val="FFFF00"/>
              </a:solidFill>
              <a:round/>
              <a:headEnd/>
              <a:tailEnd/>
            </a:ln>
          </p:spPr>
          <p:txBody>
            <a:bodyPr wrap="none" anchor="ctr">
              <a:prstTxWarp prst="textNoShape">
                <a:avLst/>
              </a:prstTxWarp>
            </a:bodyPr>
            <a:lstStyle/>
            <a:p>
              <a:endParaRPr lang="en-US"/>
            </a:p>
          </p:txBody>
        </p:sp>
      </p:grpSp>
      <p:pic>
        <p:nvPicPr>
          <p:cNvPr id="29" name="Imagen 28"/>
          <p:cNvPicPr>
            <a:picLocks noChangeAspect="1"/>
          </p:cNvPicPr>
          <p:nvPr/>
        </p:nvPicPr>
        <p:blipFill>
          <a:blip r:embed="rId2"/>
          <a:stretch>
            <a:fillRect/>
          </a:stretch>
        </p:blipFill>
        <p:spPr>
          <a:xfrm>
            <a:off x="7235080" y="147977"/>
            <a:ext cx="1584176" cy="1118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4" name="Rectángulo redondeado 23"/>
          <p:cNvSpPr/>
          <p:nvPr/>
        </p:nvSpPr>
        <p:spPr>
          <a:xfrm>
            <a:off x="233363" y="1773238"/>
            <a:ext cx="7673975" cy="8572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s-ES"/>
          </a:p>
        </p:txBody>
      </p:sp>
      <p:sp>
        <p:nvSpPr>
          <p:cNvPr id="20485" name="Text Box 7"/>
          <p:cNvSpPr txBox="1">
            <a:spLocks noChangeArrowheads="1"/>
          </p:cNvSpPr>
          <p:nvPr/>
        </p:nvSpPr>
        <p:spPr bwMode="auto">
          <a:xfrm>
            <a:off x="233363" y="1800225"/>
            <a:ext cx="8726487" cy="830263"/>
          </a:xfrm>
          <a:prstGeom prst="rect">
            <a:avLst/>
          </a:prstGeom>
          <a:noFill/>
          <a:ln w="9525">
            <a:noFill/>
            <a:miter lim="800000"/>
            <a:headEnd/>
            <a:tailEnd/>
          </a:ln>
        </p:spPr>
        <p:txBody>
          <a:bodyPr>
            <a:prstTxWarp prst="textNoShape">
              <a:avLst/>
            </a:prstTxWarp>
            <a:spAutoFit/>
          </a:bodyPr>
          <a:lstStyle/>
          <a:p>
            <a:pPr eaLnBrk="0" hangingPunct="0"/>
            <a:r>
              <a:rPr lang="es-ES" sz="2400" u="sng">
                <a:latin typeface="Arial" pitchFamily="4" charset="0"/>
              </a:rPr>
              <a:t>Artículo 36. </a:t>
            </a:r>
            <a:r>
              <a:rPr lang="es-ES" sz="2400">
                <a:latin typeface="Arial" pitchFamily="4" charset="0"/>
              </a:rPr>
              <a:t>Obligación de implantación de estructuras vegetales de conservación y fajas de vegetación.</a:t>
            </a:r>
            <a:endParaRPr lang="es-ES_tradnl" sz="2400" i="1">
              <a:latin typeface="Arial" pitchFamily="4" charset="0"/>
            </a:endParaRPr>
          </a:p>
        </p:txBody>
      </p:sp>
      <p:grpSp>
        <p:nvGrpSpPr>
          <p:cNvPr id="20486" name="Grupo 30"/>
          <p:cNvGrpSpPr>
            <a:grpSpLocks/>
          </p:cNvGrpSpPr>
          <p:nvPr/>
        </p:nvGrpSpPr>
        <p:grpSpPr bwMode="auto">
          <a:xfrm>
            <a:off x="3151188" y="1038225"/>
            <a:ext cx="2324100" cy="588963"/>
            <a:chOff x="3409664" y="988581"/>
            <a:chExt cx="2324675" cy="589422"/>
          </a:xfrm>
        </p:grpSpPr>
        <p:sp>
          <p:nvSpPr>
            <p:cNvPr id="35" name="Rectángulo redondeado 34"/>
            <p:cNvSpPr/>
            <p:nvPr/>
          </p:nvSpPr>
          <p:spPr>
            <a:xfrm>
              <a:off x="3409664" y="998113"/>
              <a:ext cx="2219874" cy="579890"/>
            </a:xfrm>
            <a:prstGeom prst="round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s-ES"/>
            </a:p>
          </p:txBody>
        </p:sp>
        <p:sp>
          <p:nvSpPr>
            <p:cNvPr id="36" name="Text Box 8"/>
            <p:cNvSpPr txBox="1">
              <a:spLocks noChangeArrowheads="1"/>
            </p:cNvSpPr>
            <p:nvPr/>
          </p:nvSpPr>
          <p:spPr bwMode="auto">
            <a:xfrm>
              <a:off x="3409664" y="988581"/>
              <a:ext cx="2324675" cy="584655"/>
            </a:xfrm>
            <a:prstGeom prst="rect">
              <a:avLst/>
            </a:prstGeom>
            <a:noFill/>
            <a:ln>
              <a:noFill/>
            </a:ln>
            <a:effectLst/>
            <a:extLst/>
          </p:spPr>
          <p:txBody>
            <a:bodyPr wrap="none">
              <a:spAutoFit/>
            </a:bodyPr>
            <a:lstStyle/>
            <a:p>
              <a:pPr algn="ctr" eaLnBrk="0" hangingPunct="0">
                <a:defRPr/>
              </a:pPr>
              <a:r>
                <a:rPr lang="es-ES_tradnl" altLang="es-ES" sz="3200" b="1" dirty="0">
                  <a:solidFill>
                    <a:schemeClr val="bg1"/>
                  </a:solidFill>
                  <a:effectLst>
                    <a:outerShdw blurRad="38100" dist="38100" dir="2700000" algn="tl">
                      <a:srgbClr val="000000"/>
                    </a:outerShdw>
                  </a:effectLst>
                  <a:latin typeface="Arial" panose="020B0604020202020204" pitchFamily="34" charset="0"/>
                  <a:ea typeface="+mn-ea"/>
                  <a:cs typeface="+mn-cs"/>
                </a:rPr>
                <a:t>Capítulo V </a:t>
              </a:r>
              <a:endParaRPr lang="es-ES_tradnl" altLang="es-ES" sz="3200" b="1" i="1" dirty="0">
                <a:solidFill>
                  <a:schemeClr val="bg1"/>
                </a:solidFill>
                <a:effectLst>
                  <a:outerShdw blurRad="38100" dist="38100" dir="2700000" algn="tl">
                    <a:srgbClr val="000000"/>
                  </a:outerShdw>
                </a:effectLst>
                <a:latin typeface="Arial" panose="020B0604020202020204" pitchFamily="34" charset="0"/>
                <a:ea typeface="+mn-ea"/>
                <a:cs typeface="+mn-cs"/>
              </a:endParaRPr>
            </a:p>
          </p:txBody>
        </p:sp>
      </p:grpSp>
      <p:sp>
        <p:nvSpPr>
          <p:cNvPr id="20487" name="Text Box 7"/>
          <p:cNvSpPr txBox="1">
            <a:spLocks noChangeArrowheads="1"/>
          </p:cNvSpPr>
          <p:nvPr/>
        </p:nvSpPr>
        <p:spPr bwMode="auto">
          <a:xfrm>
            <a:off x="228600" y="3276600"/>
            <a:ext cx="8778875" cy="1631950"/>
          </a:xfrm>
          <a:prstGeom prst="rect">
            <a:avLst/>
          </a:prstGeom>
          <a:noFill/>
          <a:ln w="9525">
            <a:noFill/>
            <a:miter lim="800000"/>
            <a:headEnd/>
            <a:tailEnd/>
          </a:ln>
        </p:spPr>
        <p:txBody>
          <a:bodyPr>
            <a:prstTxWarp prst="textNoShape">
              <a:avLst/>
            </a:prstTxWarp>
            <a:spAutoFit/>
          </a:bodyPr>
          <a:lstStyle/>
          <a:p>
            <a:pPr algn="just" eaLnBrk="0" hangingPunct="0"/>
            <a:r>
              <a:rPr lang="es-ES" sz="2000">
                <a:solidFill>
                  <a:schemeClr val="bg1"/>
                </a:solidFill>
                <a:latin typeface="Arial" pitchFamily="4" charset="0"/>
              </a:rPr>
              <a:t>3. En la Zona 2, en parcelas de pendiente de </a:t>
            </a:r>
            <a:r>
              <a:rPr lang="es-ES" sz="2000" b="1">
                <a:solidFill>
                  <a:srgbClr val="FFFF00"/>
                </a:solidFill>
                <a:latin typeface="Arial" pitchFamily="4" charset="0"/>
              </a:rPr>
              <a:t>menos del 1%</a:t>
            </a:r>
            <a:r>
              <a:rPr lang="es-ES" sz="2000">
                <a:solidFill>
                  <a:schemeClr val="bg1"/>
                </a:solidFill>
                <a:latin typeface="Arial" pitchFamily="4" charset="0"/>
              </a:rPr>
              <a:t>, las </a:t>
            </a:r>
            <a:r>
              <a:rPr lang="es-ES" sz="2000" b="1">
                <a:solidFill>
                  <a:srgbClr val="FFFF00"/>
                </a:solidFill>
                <a:latin typeface="Arial" pitchFamily="4" charset="0"/>
              </a:rPr>
              <a:t>EVC </a:t>
            </a:r>
            <a:r>
              <a:rPr lang="es-ES" sz="2000">
                <a:solidFill>
                  <a:schemeClr val="bg1"/>
                </a:solidFill>
                <a:latin typeface="Arial" pitchFamily="4" charset="0"/>
              </a:rPr>
              <a:t>podrán ser sustituidas por sistemas alternativos de manejo de escorrentías, </a:t>
            </a:r>
            <a:r>
              <a:rPr lang="es-ES" sz="2000" b="1">
                <a:solidFill>
                  <a:srgbClr val="FFFF00"/>
                </a:solidFill>
                <a:latin typeface="Arial" pitchFamily="4" charset="0"/>
              </a:rPr>
              <a:t>como bancales, motas o caballones</a:t>
            </a:r>
            <a:r>
              <a:rPr lang="es-ES" sz="2000">
                <a:solidFill>
                  <a:schemeClr val="bg1"/>
                </a:solidFill>
                <a:latin typeface="Arial" pitchFamily="4" charset="0"/>
              </a:rPr>
              <a:t>, que interrumpan y ralenticen los flujos de agua, recogidos en una memoria que incluirá un </a:t>
            </a:r>
            <a:r>
              <a:rPr lang="es-ES" sz="2000" b="1">
                <a:solidFill>
                  <a:srgbClr val="FFFF00"/>
                </a:solidFill>
                <a:latin typeface="Arial" pitchFamily="4" charset="0"/>
              </a:rPr>
              <a:t>estudio detallado de pendientes</a:t>
            </a:r>
            <a:r>
              <a:rPr lang="es-ES" sz="2000">
                <a:solidFill>
                  <a:schemeClr val="bg1"/>
                </a:solidFill>
                <a:latin typeface="Arial" pitchFamily="4" charset="0"/>
              </a:rPr>
              <a:t>, redactada por técnico competente.</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6" name="3 Grupo"/>
          <p:cNvGrpSpPr>
            <a:grpSpLocks/>
          </p:cNvGrpSpPr>
          <p:nvPr/>
        </p:nvGrpSpPr>
        <p:grpSpPr bwMode="auto">
          <a:xfrm>
            <a:off x="-684213" y="260350"/>
            <a:ext cx="5903913" cy="584200"/>
            <a:chOff x="109893" y="312186"/>
            <a:chExt cx="5974275" cy="583648"/>
          </a:xfrm>
        </p:grpSpPr>
        <p:sp>
          <p:nvSpPr>
            <p:cNvPr id="3" name="Text Box 5"/>
            <p:cNvSpPr txBox="1">
              <a:spLocks noChangeArrowheads="1"/>
            </p:cNvSpPr>
            <p:nvPr/>
          </p:nvSpPr>
          <p:spPr bwMode="auto">
            <a:xfrm>
              <a:off x="109893" y="334390"/>
              <a:ext cx="5974275" cy="561444"/>
            </a:xfrm>
            <a:prstGeom prst="rect">
              <a:avLst/>
            </a:prstGeom>
            <a:noFill/>
            <a:ln w="9525">
              <a:noFill/>
              <a:miter lim="800000"/>
              <a:headEnd/>
              <a:tailEnd/>
            </a:ln>
            <a:effectLst/>
          </p:spPr>
          <p:txBody>
            <a:bodyPr>
              <a:spAutoFit/>
            </a:bodyPr>
            <a:lstStyle/>
            <a:p>
              <a:pPr algn="ctr" eaLnBrk="0" hangingPunct="0">
                <a:lnSpc>
                  <a:spcPct val="110000"/>
                </a:lnSpc>
                <a:defRPr/>
              </a:pPr>
              <a:r>
                <a:rPr lang="es-ES" sz="2800" b="1" dirty="0">
                  <a:solidFill>
                    <a:srgbClr val="FFFF00"/>
                  </a:solidFill>
                  <a:effectLst>
                    <a:outerShdw blurRad="38100" dist="38100" dir="2700000" algn="tl">
                      <a:srgbClr val="000000"/>
                    </a:outerShdw>
                  </a:effectLst>
                  <a:latin typeface="Calibri" pitchFamily="34" charset="0"/>
                  <a:ea typeface="+mn-ea"/>
                  <a:cs typeface="+mn-cs"/>
                </a:rPr>
                <a:t>DL 2/2019 (BORM nº 298)</a:t>
              </a:r>
              <a:endParaRPr lang="es-ES_tradnl" sz="2800" b="1" dirty="0">
                <a:solidFill>
                  <a:srgbClr val="FFFF00"/>
                </a:solidFill>
                <a:effectLst>
                  <a:outerShdw blurRad="38100" dist="38100" dir="2700000" algn="tl">
                    <a:srgbClr val="000000"/>
                  </a:outerShdw>
                </a:effectLst>
                <a:latin typeface="Calibri" pitchFamily="34" charset="0"/>
                <a:ea typeface="+mn-ea"/>
                <a:cs typeface="+mn-cs"/>
              </a:endParaRPr>
            </a:p>
          </p:txBody>
        </p:sp>
        <p:sp>
          <p:nvSpPr>
            <p:cNvPr id="21516" name="AutoShape 6"/>
            <p:cNvSpPr>
              <a:spLocks noChangeArrowheads="1"/>
            </p:cNvSpPr>
            <p:nvPr/>
          </p:nvSpPr>
          <p:spPr bwMode="auto">
            <a:xfrm>
              <a:off x="1054597" y="312186"/>
              <a:ext cx="4079908" cy="576262"/>
            </a:xfrm>
            <a:prstGeom prst="roundRect">
              <a:avLst>
                <a:gd name="adj" fmla="val 16667"/>
              </a:avLst>
            </a:prstGeom>
            <a:noFill/>
            <a:ln w="28575">
              <a:solidFill>
                <a:srgbClr val="FFFF00"/>
              </a:solidFill>
              <a:round/>
              <a:headEnd/>
              <a:tailEnd/>
            </a:ln>
          </p:spPr>
          <p:txBody>
            <a:bodyPr wrap="none" anchor="ctr">
              <a:prstTxWarp prst="textNoShape">
                <a:avLst/>
              </a:prstTxWarp>
            </a:bodyPr>
            <a:lstStyle/>
            <a:p>
              <a:endParaRPr lang="en-US"/>
            </a:p>
          </p:txBody>
        </p:sp>
      </p:grpSp>
      <p:pic>
        <p:nvPicPr>
          <p:cNvPr id="5" name="Imagen 4"/>
          <p:cNvPicPr>
            <a:picLocks noChangeAspect="1"/>
          </p:cNvPicPr>
          <p:nvPr/>
        </p:nvPicPr>
        <p:blipFill>
          <a:blip r:embed="rId2"/>
          <a:stretch>
            <a:fillRect/>
          </a:stretch>
        </p:blipFill>
        <p:spPr>
          <a:xfrm>
            <a:off x="7236296" y="147977"/>
            <a:ext cx="1584176" cy="1118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ectángulo redondeado 5"/>
          <p:cNvSpPr/>
          <p:nvPr/>
        </p:nvSpPr>
        <p:spPr>
          <a:xfrm>
            <a:off x="234950" y="1773238"/>
            <a:ext cx="7673975" cy="8572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s-ES"/>
          </a:p>
        </p:txBody>
      </p:sp>
      <p:sp>
        <p:nvSpPr>
          <p:cNvPr id="21509" name="Text Box 7"/>
          <p:cNvSpPr txBox="1">
            <a:spLocks noChangeArrowheads="1"/>
          </p:cNvSpPr>
          <p:nvPr/>
        </p:nvSpPr>
        <p:spPr bwMode="auto">
          <a:xfrm>
            <a:off x="234950" y="1800225"/>
            <a:ext cx="8726488" cy="830263"/>
          </a:xfrm>
          <a:prstGeom prst="rect">
            <a:avLst/>
          </a:prstGeom>
          <a:noFill/>
          <a:ln w="9525">
            <a:noFill/>
            <a:miter lim="800000"/>
            <a:headEnd/>
            <a:tailEnd/>
          </a:ln>
        </p:spPr>
        <p:txBody>
          <a:bodyPr>
            <a:prstTxWarp prst="textNoShape">
              <a:avLst/>
            </a:prstTxWarp>
            <a:spAutoFit/>
          </a:bodyPr>
          <a:lstStyle/>
          <a:p>
            <a:pPr eaLnBrk="0" hangingPunct="0"/>
            <a:r>
              <a:rPr lang="es-ES" sz="2400" u="sng">
                <a:latin typeface="Arial" pitchFamily="4" charset="0"/>
              </a:rPr>
              <a:t>Artículo 36. </a:t>
            </a:r>
            <a:r>
              <a:rPr lang="es-ES" sz="2400">
                <a:latin typeface="Arial" pitchFamily="4" charset="0"/>
              </a:rPr>
              <a:t>Obligación de implantación de estructuras vegetales de conservación y fajas de vegetación.</a:t>
            </a:r>
            <a:endParaRPr lang="es-ES_tradnl" sz="2400" i="1">
              <a:latin typeface="Arial" pitchFamily="4" charset="0"/>
            </a:endParaRPr>
          </a:p>
        </p:txBody>
      </p:sp>
      <p:grpSp>
        <p:nvGrpSpPr>
          <p:cNvPr id="21510" name="Grupo 30"/>
          <p:cNvGrpSpPr>
            <a:grpSpLocks/>
          </p:cNvGrpSpPr>
          <p:nvPr/>
        </p:nvGrpSpPr>
        <p:grpSpPr bwMode="auto">
          <a:xfrm>
            <a:off x="3151188" y="1038225"/>
            <a:ext cx="2325687" cy="588963"/>
            <a:chOff x="3409664" y="988581"/>
            <a:chExt cx="2324675" cy="589422"/>
          </a:xfrm>
        </p:grpSpPr>
        <p:sp>
          <p:nvSpPr>
            <p:cNvPr id="9" name="Rectángulo redondeado 8"/>
            <p:cNvSpPr/>
            <p:nvPr/>
          </p:nvSpPr>
          <p:spPr>
            <a:xfrm>
              <a:off x="3409664" y="998113"/>
              <a:ext cx="2219946" cy="579890"/>
            </a:xfrm>
            <a:prstGeom prst="round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s-ES"/>
            </a:p>
          </p:txBody>
        </p:sp>
        <p:sp>
          <p:nvSpPr>
            <p:cNvPr id="10" name="Text Box 8"/>
            <p:cNvSpPr txBox="1">
              <a:spLocks noChangeArrowheads="1"/>
            </p:cNvSpPr>
            <p:nvPr/>
          </p:nvSpPr>
          <p:spPr bwMode="auto">
            <a:xfrm>
              <a:off x="3409664" y="988581"/>
              <a:ext cx="2324675" cy="584655"/>
            </a:xfrm>
            <a:prstGeom prst="rect">
              <a:avLst/>
            </a:prstGeom>
            <a:noFill/>
            <a:ln>
              <a:noFill/>
            </a:ln>
            <a:effectLst/>
            <a:extLst/>
          </p:spPr>
          <p:txBody>
            <a:bodyPr wrap="none">
              <a:spAutoFit/>
            </a:bodyPr>
            <a:lstStyle/>
            <a:p>
              <a:pPr algn="ctr" eaLnBrk="0" hangingPunct="0">
                <a:defRPr/>
              </a:pPr>
              <a:r>
                <a:rPr lang="es-ES_tradnl" altLang="es-ES" sz="3200" b="1" dirty="0">
                  <a:solidFill>
                    <a:schemeClr val="bg1"/>
                  </a:solidFill>
                  <a:effectLst>
                    <a:outerShdw blurRad="38100" dist="38100" dir="2700000" algn="tl">
                      <a:srgbClr val="000000"/>
                    </a:outerShdw>
                  </a:effectLst>
                  <a:latin typeface="Arial" panose="020B0604020202020204" pitchFamily="34" charset="0"/>
                  <a:ea typeface="+mn-ea"/>
                  <a:cs typeface="+mn-cs"/>
                </a:rPr>
                <a:t>Capítulo V </a:t>
              </a:r>
              <a:endParaRPr lang="es-ES_tradnl" altLang="es-ES" sz="3200" b="1" i="1" dirty="0">
                <a:solidFill>
                  <a:schemeClr val="bg1"/>
                </a:solidFill>
                <a:effectLst>
                  <a:outerShdw blurRad="38100" dist="38100" dir="2700000" algn="tl">
                    <a:srgbClr val="000000"/>
                  </a:outerShdw>
                </a:effectLst>
                <a:latin typeface="Arial" panose="020B0604020202020204" pitchFamily="34" charset="0"/>
                <a:ea typeface="+mn-ea"/>
                <a:cs typeface="+mn-cs"/>
              </a:endParaRPr>
            </a:p>
          </p:txBody>
        </p:sp>
      </p:grpSp>
      <p:pic>
        <p:nvPicPr>
          <p:cNvPr id="21511" name="Marcador de contenido 24" descr="IMG-20200507-WA0000.jpg"/>
          <p:cNvPicPr>
            <a:picLocks noGrp="1" noChangeAspect="1"/>
          </p:cNvPicPr>
          <p:nvPr>
            <p:ph sz="half" idx="1"/>
          </p:nvPr>
        </p:nvPicPr>
        <p:blipFill>
          <a:blip r:embed="rId3"/>
          <a:srcRect t="-10992" b="-10992"/>
          <a:stretch>
            <a:fillRect/>
          </a:stretch>
        </p:blipFill>
        <p:spPr>
          <a:xfrm>
            <a:off x="914400" y="2819400"/>
            <a:ext cx="3581400" cy="3276600"/>
          </a:xfrm>
        </p:spPr>
      </p:pic>
      <p:pic>
        <p:nvPicPr>
          <p:cNvPr id="21512" name="Marcador de contenido 25" descr="IMG-20200506-WA0006.jpg"/>
          <p:cNvPicPr>
            <a:picLocks noGrp="1" noChangeAspect="1"/>
          </p:cNvPicPr>
          <p:nvPr>
            <p:ph sz="half" idx="2"/>
          </p:nvPr>
        </p:nvPicPr>
        <p:blipFill>
          <a:blip r:embed="rId4"/>
          <a:srcRect t="-10992" b="-10992"/>
          <a:stretch>
            <a:fillRect/>
          </a:stretch>
        </p:blipFill>
        <p:spPr>
          <a:xfrm>
            <a:off x="4876800" y="2819400"/>
            <a:ext cx="3581400" cy="3276600"/>
          </a:xfrm>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0" name="3 Grupo"/>
          <p:cNvGrpSpPr>
            <a:grpSpLocks/>
          </p:cNvGrpSpPr>
          <p:nvPr/>
        </p:nvGrpSpPr>
        <p:grpSpPr bwMode="auto">
          <a:xfrm>
            <a:off x="-684213" y="260350"/>
            <a:ext cx="5903913" cy="584200"/>
            <a:chOff x="109893" y="312186"/>
            <a:chExt cx="5974275" cy="583648"/>
          </a:xfrm>
        </p:grpSpPr>
        <p:sp>
          <p:nvSpPr>
            <p:cNvPr id="3" name="Text Box 5"/>
            <p:cNvSpPr txBox="1">
              <a:spLocks noChangeArrowheads="1"/>
            </p:cNvSpPr>
            <p:nvPr/>
          </p:nvSpPr>
          <p:spPr bwMode="auto">
            <a:xfrm>
              <a:off x="109893" y="334390"/>
              <a:ext cx="5974275" cy="561444"/>
            </a:xfrm>
            <a:prstGeom prst="rect">
              <a:avLst/>
            </a:prstGeom>
            <a:noFill/>
            <a:ln w="9525">
              <a:noFill/>
              <a:miter lim="800000"/>
              <a:headEnd/>
              <a:tailEnd/>
            </a:ln>
            <a:effectLst/>
          </p:spPr>
          <p:txBody>
            <a:bodyPr>
              <a:spAutoFit/>
            </a:bodyPr>
            <a:lstStyle/>
            <a:p>
              <a:pPr algn="ctr" eaLnBrk="0" hangingPunct="0">
                <a:lnSpc>
                  <a:spcPct val="110000"/>
                </a:lnSpc>
                <a:defRPr/>
              </a:pPr>
              <a:r>
                <a:rPr lang="es-ES" sz="2800" b="1" dirty="0">
                  <a:solidFill>
                    <a:srgbClr val="FFFF00"/>
                  </a:solidFill>
                  <a:effectLst>
                    <a:outerShdw blurRad="38100" dist="38100" dir="2700000" algn="tl">
                      <a:srgbClr val="000000"/>
                    </a:outerShdw>
                  </a:effectLst>
                  <a:latin typeface="Calibri" pitchFamily="34" charset="0"/>
                  <a:ea typeface="+mn-ea"/>
                  <a:cs typeface="+mn-cs"/>
                </a:rPr>
                <a:t>DL 2/2019 (BORM nº 298)</a:t>
              </a:r>
              <a:endParaRPr lang="es-ES_tradnl" sz="2800" b="1" dirty="0">
                <a:solidFill>
                  <a:srgbClr val="FFFF00"/>
                </a:solidFill>
                <a:effectLst>
                  <a:outerShdw blurRad="38100" dist="38100" dir="2700000" algn="tl">
                    <a:srgbClr val="000000"/>
                  </a:outerShdw>
                </a:effectLst>
                <a:latin typeface="Calibri" pitchFamily="34" charset="0"/>
                <a:ea typeface="+mn-ea"/>
                <a:cs typeface="+mn-cs"/>
              </a:endParaRPr>
            </a:p>
          </p:txBody>
        </p:sp>
        <p:sp>
          <p:nvSpPr>
            <p:cNvPr id="22539" name="AutoShape 6"/>
            <p:cNvSpPr>
              <a:spLocks noChangeArrowheads="1"/>
            </p:cNvSpPr>
            <p:nvPr/>
          </p:nvSpPr>
          <p:spPr bwMode="auto">
            <a:xfrm>
              <a:off x="1054597" y="312186"/>
              <a:ext cx="4079908" cy="576262"/>
            </a:xfrm>
            <a:prstGeom prst="roundRect">
              <a:avLst>
                <a:gd name="adj" fmla="val 16667"/>
              </a:avLst>
            </a:prstGeom>
            <a:noFill/>
            <a:ln w="28575">
              <a:solidFill>
                <a:srgbClr val="FFFF00"/>
              </a:solidFill>
              <a:round/>
              <a:headEnd/>
              <a:tailEnd/>
            </a:ln>
          </p:spPr>
          <p:txBody>
            <a:bodyPr wrap="none" anchor="ctr">
              <a:prstTxWarp prst="textNoShape">
                <a:avLst/>
              </a:prstTxWarp>
            </a:bodyPr>
            <a:lstStyle/>
            <a:p>
              <a:endParaRPr lang="en-US"/>
            </a:p>
          </p:txBody>
        </p:sp>
      </p:grpSp>
      <p:pic>
        <p:nvPicPr>
          <p:cNvPr id="5" name="Imagen 4"/>
          <p:cNvPicPr>
            <a:picLocks noChangeAspect="1"/>
          </p:cNvPicPr>
          <p:nvPr/>
        </p:nvPicPr>
        <p:blipFill>
          <a:blip r:embed="rId2"/>
          <a:stretch>
            <a:fillRect/>
          </a:stretch>
        </p:blipFill>
        <p:spPr>
          <a:xfrm>
            <a:off x="7236296" y="147977"/>
            <a:ext cx="1584176" cy="1118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ectángulo redondeado 5"/>
          <p:cNvSpPr/>
          <p:nvPr/>
        </p:nvSpPr>
        <p:spPr>
          <a:xfrm>
            <a:off x="234950" y="1773238"/>
            <a:ext cx="7673975" cy="8572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s-ES"/>
          </a:p>
        </p:txBody>
      </p:sp>
      <p:sp>
        <p:nvSpPr>
          <p:cNvPr id="22533" name="Text Box 7"/>
          <p:cNvSpPr txBox="1">
            <a:spLocks noChangeArrowheads="1"/>
          </p:cNvSpPr>
          <p:nvPr/>
        </p:nvSpPr>
        <p:spPr bwMode="auto">
          <a:xfrm>
            <a:off x="234950" y="1800225"/>
            <a:ext cx="8726488" cy="830263"/>
          </a:xfrm>
          <a:prstGeom prst="rect">
            <a:avLst/>
          </a:prstGeom>
          <a:noFill/>
          <a:ln w="9525">
            <a:noFill/>
            <a:miter lim="800000"/>
            <a:headEnd/>
            <a:tailEnd/>
          </a:ln>
        </p:spPr>
        <p:txBody>
          <a:bodyPr>
            <a:prstTxWarp prst="textNoShape">
              <a:avLst/>
            </a:prstTxWarp>
            <a:spAutoFit/>
          </a:bodyPr>
          <a:lstStyle/>
          <a:p>
            <a:pPr eaLnBrk="0" hangingPunct="0"/>
            <a:r>
              <a:rPr lang="es-ES" sz="2400" u="sng">
                <a:latin typeface="Arial" pitchFamily="4" charset="0"/>
              </a:rPr>
              <a:t>Artículo 36. </a:t>
            </a:r>
            <a:r>
              <a:rPr lang="es-ES" sz="2400">
                <a:latin typeface="Arial" pitchFamily="4" charset="0"/>
              </a:rPr>
              <a:t>Obligación de implantación de estructuras vegetales de conservación y fajas de vegetación.</a:t>
            </a:r>
            <a:endParaRPr lang="es-ES_tradnl" sz="2400" i="1">
              <a:latin typeface="Arial" pitchFamily="4" charset="0"/>
            </a:endParaRPr>
          </a:p>
        </p:txBody>
      </p:sp>
      <p:grpSp>
        <p:nvGrpSpPr>
          <p:cNvPr id="22534" name="Grupo 30"/>
          <p:cNvGrpSpPr>
            <a:grpSpLocks/>
          </p:cNvGrpSpPr>
          <p:nvPr/>
        </p:nvGrpSpPr>
        <p:grpSpPr bwMode="auto">
          <a:xfrm>
            <a:off x="3151188" y="1038225"/>
            <a:ext cx="2325687" cy="588963"/>
            <a:chOff x="3409664" y="988581"/>
            <a:chExt cx="2324675" cy="589422"/>
          </a:xfrm>
        </p:grpSpPr>
        <p:sp>
          <p:nvSpPr>
            <p:cNvPr id="9" name="Rectángulo redondeado 8"/>
            <p:cNvSpPr/>
            <p:nvPr/>
          </p:nvSpPr>
          <p:spPr>
            <a:xfrm>
              <a:off x="3409664" y="998113"/>
              <a:ext cx="2219946" cy="579890"/>
            </a:xfrm>
            <a:prstGeom prst="round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s-ES"/>
            </a:p>
          </p:txBody>
        </p:sp>
        <p:sp>
          <p:nvSpPr>
            <p:cNvPr id="10" name="Text Box 8"/>
            <p:cNvSpPr txBox="1">
              <a:spLocks noChangeArrowheads="1"/>
            </p:cNvSpPr>
            <p:nvPr/>
          </p:nvSpPr>
          <p:spPr bwMode="auto">
            <a:xfrm>
              <a:off x="3409664" y="988581"/>
              <a:ext cx="2324675" cy="584655"/>
            </a:xfrm>
            <a:prstGeom prst="rect">
              <a:avLst/>
            </a:prstGeom>
            <a:noFill/>
            <a:ln>
              <a:noFill/>
            </a:ln>
            <a:effectLst/>
            <a:extLst/>
          </p:spPr>
          <p:txBody>
            <a:bodyPr wrap="none">
              <a:spAutoFit/>
            </a:bodyPr>
            <a:lstStyle/>
            <a:p>
              <a:pPr algn="ctr" eaLnBrk="0" hangingPunct="0">
                <a:defRPr/>
              </a:pPr>
              <a:r>
                <a:rPr lang="es-ES_tradnl" altLang="es-ES" sz="3200" b="1" dirty="0">
                  <a:solidFill>
                    <a:schemeClr val="bg1"/>
                  </a:solidFill>
                  <a:effectLst>
                    <a:outerShdw blurRad="38100" dist="38100" dir="2700000" algn="tl">
                      <a:srgbClr val="000000"/>
                    </a:outerShdw>
                  </a:effectLst>
                  <a:latin typeface="Arial" panose="020B0604020202020204" pitchFamily="34" charset="0"/>
                  <a:ea typeface="+mn-ea"/>
                  <a:cs typeface="+mn-cs"/>
                </a:rPr>
                <a:t>Capítulo V </a:t>
              </a:r>
              <a:endParaRPr lang="es-ES_tradnl" altLang="es-ES" sz="3200" b="1" i="1" dirty="0">
                <a:solidFill>
                  <a:schemeClr val="bg1"/>
                </a:solidFill>
                <a:effectLst>
                  <a:outerShdw blurRad="38100" dist="38100" dir="2700000" algn="tl">
                    <a:srgbClr val="000000"/>
                  </a:outerShdw>
                </a:effectLst>
                <a:latin typeface="Arial" panose="020B0604020202020204" pitchFamily="34" charset="0"/>
                <a:ea typeface="+mn-ea"/>
                <a:cs typeface="+mn-cs"/>
              </a:endParaRPr>
            </a:p>
          </p:txBody>
        </p:sp>
      </p:grpSp>
      <p:sp>
        <p:nvSpPr>
          <p:cNvPr id="22535" name="Text Box 7"/>
          <p:cNvSpPr txBox="1">
            <a:spLocks noChangeArrowheads="1"/>
          </p:cNvSpPr>
          <p:nvPr/>
        </p:nvSpPr>
        <p:spPr bwMode="auto">
          <a:xfrm>
            <a:off x="228600" y="2895600"/>
            <a:ext cx="8778875" cy="3478213"/>
          </a:xfrm>
          <a:prstGeom prst="rect">
            <a:avLst/>
          </a:prstGeom>
          <a:noFill/>
          <a:ln w="9525">
            <a:noFill/>
            <a:miter lim="800000"/>
            <a:headEnd/>
            <a:tailEnd/>
          </a:ln>
        </p:spPr>
        <p:txBody>
          <a:bodyPr>
            <a:prstTxWarp prst="textNoShape">
              <a:avLst/>
            </a:prstTxWarp>
            <a:spAutoFit/>
          </a:bodyPr>
          <a:lstStyle/>
          <a:p>
            <a:pPr algn="just" eaLnBrk="0" hangingPunct="0"/>
            <a:r>
              <a:rPr lang="es-ES" sz="2000" dirty="0">
                <a:solidFill>
                  <a:schemeClr val="bg1"/>
                </a:solidFill>
                <a:latin typeface="Arial" pitchFamily="4" charset="0"/>
              </a:rPr>
              <a:t>4. Antes de la implantación de las </a:t>
            </a:r>
            <a:r>
              <a:rPr lang="es-ES" sz="2000" b="1" dirty="0">
                <a:solidFill>
                  <a:srgbClr val="FFFF00"/>
                </a:solidFill>
                <a:latin typeface="Arial" pitchFamily="4" charset="0"/>
              </a:rPr>
              <a:t>EVC </a:t>
            </a:r>
            <a:r>
              <a:rPr lang="es-ES" sz="2000" dirty="0">
                <a:solidFill>
                  <a:schemeClr val="bg1"/>
                </a:solidFill>
                <a:latin typeface="Arial" pitchFamily="4" charset="0"/>
              </a:rPr>
              <a:t>o sistemas alternativos de manejo de escorrentías, o cuando se realicen </a:t>
            </a:r>
            <a:r>
              <a:rPr lang="es-ES" sz="2000" b="1" dirty="0">
                <a:solidFill>
                  <a:srgbClr val="FFFF00"/>
                </a:solidFill>
                <a:latin typeface="Arial" pitchFamily="4" charset="0"/>
              </a:rPr>
              <a:t>modificaciones sustanciales</a:t>
            </a:r>
            <a:r>
              <a:rPr lang="es-ES" sz="2000" dirty="0">
                <a:solidFill>
                  <a:schemeClr val="bg1"/>
                </a:solidFill>
                <a:latin typeface="Arial" pitchFamily="4" charset="0"/>
              </a:rPr>
              <a:t> en los mismos, será obligatoria la presentación de una </a:t>
            </a:r>
            <a:r>
              <a:rPr lang="es-ES" sz="2000" b="1" dirty="0">
                <a:solidFill>
                  <a:srgbClr val="FFFF00"/>
                </a:solidFill>
                <a:latin typeface="Arial" pitchFamily="4" charset="0"/>
              </a:rPr>
              <a:t>declaración responsable </a:t>
            </a:r>
            <a:r>
              <a:rPr lang="es-ES" sz="2000" dirty="0">
                <a:solidFill>
                  <a:schemeClr val="bg1"/>
                </a:solidFill>
                <a:latin typeface="Arial" pitchFamily="4" charset="0"/>
              </a:rPr>
              <a:t>ante la Consejería competente para el control de la contaminación por nitratos, acompañando la </a:t>
            </a:r>
            <a:r>
              <a:rPr lang="es-ES" sz="2000" b="1" dirty="0">
                <a:solidFill>
                  <a:srgbClr val="FFFF00"/>
                </a:solidFill>
                <a:latin typeface="Arial" pitchFamily="4" charset="0"/>
              </a:rPr>
              <a:t>memoria de diseño y mantenimiento de las estructuras </a:t>
            </a:r>
            <a:r>
              <a:rPr lang="es-ES" sz="2000" dirty="0">
                <a:solidFill>
                  <a:schemeClr val="bg1"/>
                </a:solidFill>
                <a:latin typeface="Arial" pitchFamily="4" charset="0"/>
              </a:rPr>
              <a:t>o de sistemas alternativos de manejo de escorrentías.</a:t>
            </a:r>
          </a:p>
          <a:p>
            <a:pPr algn="just" eaLnBrk="0" hangingPunct="0"/>
            <a:endParaRPr lang="es-ES" sz="2000" dirty="0">
              <a:solidFill>
                <a:schemeClr val="bg1"/>
              </a:solidFill>
              <a:latin typeface="Arial" pitchFamily="4" charset="0"/>
            </a:endParaRPr>
          </a:p>
          <a:p>
            <a:pPr algn="just" eaLnBrk="0" hangingPunct="0"/>
            <a:r>
              <a:rPr lang="es-ES" sz="2000" dirty="0">
                <a:solidFill>
                  <a:schemeClr val="bg1"/>
                </a:solidFill>
                <a:latin typeface="Arial" pitchFamily="4" charset="0"/>
              </a:rPr>
              <a:t>La Dirección General de Producción Agrícola, Ganadera y de Medio Marino ha creado un procedimiento de Declaración Responsable sobre obligación de implantación de </a:t>
            </a:r>
            <a:r>
              <a:rPr lang="es-ES" sz="2000" b="1" dirty="0">
                <a:solidFill>
                  <a:srgbClr val="FFFF00"/>
                </a:solidFill>
                <a:latin typeface="Arial" pitchFamily="4" charset="0"/>
              </a:rPr>
              <a:t>EVC</a:t>
            </a:r>
            <a:r>
              <a:rPr lang="es-ES" sz="2000" dirty="0">
                <a:solidFill>
                  <a:schemeClr val="bg1"/>
                </a:solidFill>
                <a:latin typeface="Arial" pitchFamily="4" charset="0"/>
              </a:rPr>
              <a:t> o sistemas alternativos de manejo de escorrentías en explotaciones agrarias, modelo </a:t>
            </a:r>
            <a:r>
              <a:rPr lang="es-ES" sz="2000" b="1" dirty="0">
                <a:solidFill>
                  <a:srgbClr val="FFFF00"/>
                </a:solidFill>
                <a:latin typeface="Arial" pitchFamily="4" charset="0"/>
              </a:rPr>
              <a:t>3275</a:t>
            </a:r>
            <a:r>
              <a:rPr lang="es-ES" sz="2000" dirty="0">
                <a:solidFill>
                  <a:schemeClr val="bg1"/>
                </a:solidFill>
                <a:latin typeface="Arial" pitchFamily="4" charset="0"/>
              </a:rPr>
              <a:t>.</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4" name="3 Grupo"/>
          <p:cNvGrpSpPr>
            <a:grpSpLocks/>
          </p:cNvGrpSpPr>
          <p:nvPr/>
        </p:nvGrpSpPr>
        <p:grpSpPr bwMode="auto">
          <a:xfrm>
            <a:off x="-684213" y="260350"/>
            <a:ext cx="5903913" cy="584200"/>
            <a:chOff x="109893" y="312186"/>
            <a:chExt cx="5974275" cy="583648"/>
          </a:xfrm>
        </p:grpSpPr>
        <p:sp>
          <p:nvSpPr>
            <p:cNvPr id="3" name="Text Box 5"/>
            <p:cNvSpPr txBox="1">
              <a:spLocks noChangeArrowheads="1"/>
            </p:cNvSpPr>
            <p:nvPr/>
          </p:nvSpPr>
          <p:spPr bwMode="auto">
            <a:xfrm>
              <a:off x="109893" y="334390"/>
              <a:ext cx="5974275" cy="561444"/>
            </a:xfrm>
            <a:prstGeom prst="rect">
              <a:avLst/>
            </a:prstGeom>
            <a:noFill/>
            <a:ln w="9525">
              <a:noFill/>
              <a:miter lim="800000"/>
              <a:headEnd/>
              <a:tailEnd/>
            </a:ln>
            <a:effectLst/>
          </p:spPr>
          <p:txBody>
            <a:bodyPr>
              <a:spAutoFit/>
            </a:bodyPr>
            <a:lstStyle/>
            <a:p>
              <a:pPr algn="ctr" eaLnBrk="0" hangingPunct="0">
                <a:lnSpc>
                  <a:spcPct val="110000"/>
                </a:lnSpc>
                <a:defRPr/>
              </a:pPr>
              <a:r>
                <a:rPr lang="es-ES" sz="2800" b="1" dirty="0">
                  <a:solidFill>
                    <a:srgbClr val="FFFF00"/>
                  </a:solidFill>
                  <a:effectLst>
                    <a:outerShdw blurRad="38100" dist="38100" dir="2700000" algn="tl">
                      <a:srgbClr val="000000"/>
                    </a:outerShdw>
                  </a:effectLst>
                  <a:latin typeface="Calibri" pitchFamily="34" charset="0"/>
                  <a:ea typeface="+mn-ea"/>
                  <a:cs typeface="+mn-cs"/>
                </a:rPr>
                <a:t>DL 2/2019 (BORM nº 298)</a:t>
              </a:r>
              <a:endParaRPr lang="es-ES_tradnl" sz="2800" b="1" dirty="0">
                <a:solidFill>
                  <a:srgbClr val="FFFF00"/>
                </a:solidFill>
                <a:effectLst>
                  <a:outerShdw blurRad="38100" dist="38100" dir="2700000" algn="tl">
                    <a:srgbClr val="000000"/>
                  </a:outerShdw>
                </a:effectLst>
                <a:latin typeface="Calibri" pitchFamily="34" charset="0"/>
                <a:ea typeface="+mn-ea"/>
                <a:cs typeface="+mn-cs"/>
              </a:endParaRPr>
            </a:p>
          </p:txBody>
        </p:sp>
        <p:sp>
          <p:nvSpPr>
            <p:cNvPr id="23564" name="AutoShape 6"/>
            <p:cNvSpPr>
              <a:spLocks noChangeArrowheads="1"/>
            </p:cNvSpPr>
            <p:nvPr/>
          </p:nvSpPr>
          <p:spPr bwMode="auto">
            <a:xfrm>
              <a:off x="1054597" y="312186"/>
              <a:ext cx="4079908" cy="576262"/>
            </a:xfrm>
            <a:prstGeom prst="roundRect">
              <a:avLst>
                <a:gd name="adj" fmla="val 16667"/>
              </a:avLst>
            </a:prstGeom>
            <a:noFill/>
            <a:ln w="28575">
              <a:solidFill>
                <a:srgbClr val="FFFF00"/>
              </a:solidFill>
              <a:round/>
              <a:headEnd/>
              <a:tailEnd/>
            </a:ln>
          </p:spPr>
          <p:txBody>
            <a:bodyPr wrap="none" anchor="ctr">
              <a:prstTxWarp prst="textNoShape">
                <a:avLst/>
              </a:prstTxWarp>
            </a:bodyPr>
            <a:lstStyle/>
            <a:p>
              <a:endParaRPr lang="en-US"/>
            </a:p>
          </p:txBody>
        </p:sp>
      </p:grpSp>
      <p:pic>
        <p:nvPicPr>
          <p:cNvPr id="5" name="Imagen 4"/>
          <p:cNvPicPr>
            <a:picLocks noChangeAspect="1"/>
          </p:cNvPicPr>
          <p:nvPr/>
        </p:nvPicPr>
        <p:blipFill>
          <a:blip r:embed="rId2"/>
          <a:stretch>
            <a:fillRect/>
          </a:stretch>
        </p:blipFill>
        <p:spPr>
          <a:xfrm>
            <a:off x="7236296" y="147977"/>
            <a:ext cx="1584176" cy="1118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ectángulo redondeado 5"/>
          <p:cNvSpPr/>
          <p:nvPr/>
        </p:nvSpPr>
        <p:spPr>
          <a:xfrm>
            <a:off x="234950" y="1773238"/>
            <a:ext cx="7673975" cy="8572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s-ES"/>
          </a:p>
        </p:txBody>
      </p:sp>
      <p:sp>
        <p:nvSpPr>
          <p:cNvPr id="23557" name="Text Box 7"/>
          <p:cNvSpPr txBox="1">
            <a:spLocks noChangeArrowheads="1"/>
          </p:cNvSpPr>
          <p:nvPr/>
        </p:nvSpPr>
        <p:spPr bwMode="auto">
          <a:xfrm>
            <a:off x="234950" y="1800225"/>
            <a:ext cx="8726488" cy="830263"/>
          </a:xfrm>
          <a:prstGeom prst="rect">
            <a:avLst/>
          </a:prstGeom>
          <a:noFill/>
          <a:ln w="9525">
            <a:noFill/>
            <a:miter lim="800000"/>
            <a:headEnd/>
            <a:tailEnd/>
          </a:ln>
        </p:spPr>
        <p:txBody>
          <a:bodyPr>
            <a:prstTxWarp prst="textNoShape">
              <a:avLst/>
            </a:prstTxWarp>
            <a:spAutoFit/>
          </a:bodyPr>
          <a:lstStyle/>
          <a:p>
            <a:pPr eaLnBrk="0" hangingPunct="0"/>
            <a:r>
              <a:rPr lang="es-ES" sz="2400" u="sng">
                <a:latin typeface="Arial" pitchFamily="4" charset="0"/>
              </a:rPr>
              <a:t>Artículo 36. </a:t>
            </a:r>
            <a:r>
              <a:rPr lang="es-ES" sz="2400">
                <a:latin typeface="Arial" pitchFamily="4" charset="0"/>
              </a:rPr>
              <a:t>Obligación de implantación de estructuras vegetales de conservación y fajas de vegetación.</a:t>
            </a:r>
            <a:endParaRPr lang="es-ES_tradnl" sz="2400" i="1">
              <a:latin typeface="Arial" pitchFamily="4" charset="0"/>
            </a:endParaRPr>
          </a:p>
        </p:txBody>
      </p:sp>
      <p:grpSp>
        <p:nvGrpSpPr>
          <p:cNvPr id="23558" name="Grupo 30"/>
          <p:cNvGrpSpPr>
            <a:grpSpLocks/>
          </p:cNvGrpSpPr>
          <p:nvPr/>
        </p:nvGrpSpPr>
        <p:grpSpPr bwMode="auto">
          <a:xfrm>
            <a:off x="3151188" y="1038225"/>
            <a:ext cx="2325687" cy="588963"/>
            <a:chOff x="3409664" y="988581"/>
            <a:chExt cx="2324675" cy="589422"/>
          </a:xfrm>
        </p:grpSpPr>
        <p:sp>
          <p:nvSpPr>
            <p:cNvPr id="9" name="Rectángulo redondeado 8"/>
            <p:cNvSpPr/>
            <p:nvPr/>
          </p:nvSpPr>
          <p:spPr>
            <a:xfrm>
              <a:off x="3409664" y="998113"/>
              <a:ext cx="2219946" cy="579890"/>
            </a:xfrm>
            <a:prstGeom prst="round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s-ES"/>
            </a:p>
          </p:txBody>
        </p:sp>
        <p:sp>
          <p:nvSpPr>
            <p:cNvPr id="10" name="Text Box 8"/>
            <p:cNvSpPr txBox="1">
              <a:spLocks noChangeArrowheads="1"/>
            </p:cNvSpPr>
            <p:nvPr/>
          </p:nvSpPr>
          <p:spPr bwMode="auto">
            <a:xfrm>
              <a:off x="3409664" y="988581"/>
              <a:ext cx="2324675" cy="584655"/>
            </a:xfrm>
            <a:prstGeom prst="rect">
              <a:avLst/>
            </a:prstGeom>
            <a:noFill/>
            <a:ln>
              <a:noFill/>
            </a:ln>
            <a:effectLst/>
            <a:extLst/>
          </p:spPr>
          <p:txBody>
            <a:bodyPr wrap="none">
              <a:spAutoFit/>
            </a:bodyPr>
            <a:lstStyle/>
            <a:p>
              <a:pPr algn="ctr" eaLnBrk="0" hangingPunct="0">
                <a:defRPr/>
              </a:pPr>
              <a:r>
                <a:rPr lang="es-ES_tradnl" altLang="es-ES" sz="3200" b="1" dirty="0">
                  <a:solidFill>
                    <a:schemeClr val="bg1"/>
                  </a:solidFill>
                  <a:effectLst>
                    <a:outerShdw blurRad="38100" dist="38100" dir="2700000" algn="tl">
                      <a:srgbClr val="000000"/>
                    </a:outerShdw>
                  </a:effectLst>
                  <a:latin typeface="Arial" panose="020B0604020202020204" pitchFamily="34" charset="0"/>
                  <a:ea typeface="+mn-ea"/>
                  <a:cs typeface="+mn-cs"/>
                </a:rPr>
                <a:t>Capítulo V </a:t>
              </a:r>
              <a:endParaRPr lang="es-ES_tradnl" altLang="es-ES" sz="3200" b="1" i="1" dirty="0">
                <a:solidFill>
                  <a:schemeClr val="bg1"/>
                </a:solidFill>
                <a:effectLst>
                  <a:outerShdw blurRad="38100" dist="38100" dir="2700000" algn="tl">
                    <a:srgbClr val="000000"/>
                  </a:outerShdw>
                </a:effectLst>
                <a:latin typeface="Arial" panose="020B0604020202020204" pitchFamily="34" charset="0"/>
                <a:ea typeface="+mn-ea"/>
                <a:cs typeface="+mn-cs"/>
              </a:endParaRPr>
            </a:p>
          </p:txBody>
        </p:sp>
      </p:grpSp>
      <p:pic>
        <p:nvPicPr>
          <p:cNvPr id="23559" name="Imagen 15" descr="Captura de pantalla 2020-05-04 a la(s) 17.55.50.png"/>
          <p:cNvPicPr>
            <a:picLocks noChangeAspect="1"/>
          </p:cNvPicPr>
          <p:nvPr/>
        </p:nvPicPr>
        <p:blipFill>
          <a:blip r:embed="rId3"/>
          <a:srcRect t="4086" r="2299" b="8046"/>
          <a:stretch>
            <a:fillRect/>
          </a:stretch>
        </p:blipFill>
        <p:spPr bwMode="auto">
          <a:xfrm>
            <a:off x="987425" y="3124200"/>
            <a:ext cx="6175375" cy="3124200"/>
          </a:xfrm>
          <a:prstGeom prst="rect">
            <a:avLst/>
          </a:prstGeom>
          <a:noFill/>
          <a:ln w="9525">
            <a:noFill/>
            <a:miter lim="800000"/>
            <a:headEnd/>
            <a:tailEnd/>
          </a:ln>
        </p:spPr>
      </p:pic>
      <p:sp>
        <p:nvSpPr>
          <p:cNvPr id="23560" name="CuadroTexto 16"/>
          <p:cNvSpPr txBox="1">
            <a:spLocks noChangeArrowheads="1"/>
          </p:cNvSpPr>
          <p:nvPr/>
        </p:nvSpPr>
        <p:spPr bwMode="auto">
          <a:xfrm>
            <a:off x="990600" y="2819400"/>
            <a:ext cx="6172200" cy="369888"/>
          </a:xfrm>
          <a:prstGeom prst="rect">
            <a:avLst/>
          </a:prstGeom>
          <a:solidFill>
            <a:schemeClr val="bg1"/>
          </a:solidFill>
          <a:ln w="9525">
            <a:noFill/>
            <a:miter lim="800000"/>
            <a:headEnd/>
            <a:tailEnd/>
          </a:ln>
        </p:spPr>
        <p:txBody>
          <a:bodyPr>
            <a:prstTxWarp prst="textNoShape">
              <a:avLst/>
            </a:prstTxWarp>
            <a:spAutoFit/>
          </a:bodyPr>
          <a:lstStyle/>
          <a:p>
            <a:pPr eaLnBrk="0" hangingPunct="0"/>
            <a:r>
              <a:rPr lang="es-ES_tradnl" sz="1800" b="1" dirty="0">
                <a:solidFill>
                  <a:schemeClr val="accent2"/>
                </a:solidFill>
              </a:rPr>
              <a:t>https://</a:t>
            </a:r>
            <a:r>
              <a:rPr lang="es-ES_tradnl" sz="1800" b="1" dirty="0" smtClean="0">
                <a:solidFill>
                  <a:schemeClr val="accent2"/>
                </a:solidFill>
              </a:rPr>
              <a:t>sede.carm.es</a:t>
            </a:r>
            <a:endParaRPr lang="es-ES_tradnl" sz="1800" b="1" dirty="0">
              <a:solidFill>
                <a:schemeClr val="accent2"/>
              </a:solidFill>
            </a:endParaRP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Diseño predeterminado">
  <a:themeElements>
    <a:clrScheme name="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iseño predeterminad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iseño predetermina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iseño predetermina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14607</TotalTime>
  <Words>2663</Words>
  <Application>Microsoft Office PowerPoint</Application>
  <PresentationFormat>Presentación en pantalla (4:3)</PresentationFormat>
  <Paragraphs>302</Paragraphs>
  <Slides>45</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45</vt:i4>
      </vt:variant>
    </vt:vector>
  </HeadingPairs>
  <TitlesOfParts>
    <vt:vector size="50" baseType="lpstr">
      <vt:lpstr>ＭＳ Ｐゴシック</vt:lpstr>
      <vt:lpstr>Arial</vt:lpstr>
      <vt:lpstr>Calibri</vt:lpstr>
      <vt:lpstr>Times New Roman</vt:lpstr>
      <vt:lpstr>Diseño predeterminado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Manager/>
  <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subject/>
  <dc:creator>pedro</dc:creator>
  <cp:keywords/>
  <dc:description/>
  <cp:lastModifiedBy>ALONSO VIDAL, MARINA</cp:lastModifiedBy>
  <cp:revision>476</cp:revision>
  <cp:lastPrinted>2020-05-04T17:51:38Z</cp:lastPrinted>
  <dcterms:created xsi:type="dcterms:W3CDTF">2020-05-14T11:04:21Z</dcterms:created>
  <dcterms:modified xsi:type="dcterms:W3CDTF">2020-05-15T07:00:39Z</dcterms:modified>
  <cp:category/>
</cp:coreProperties>
</file>